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ppt/ink/ink12.xml" ContentType="application/inkml+xml"/>
  <Override PartName="/ppt/ink/ink13.xml" ContentType="application/inkml+xml"/>
  <Override PartName="/ppt/ink/ink14.xml" ContentType="application/inkml+xml"/>
  <Override PartName="/ppt/ink/ink15.xml" ContentType="application/inkml+xml"/>
  <Override PartName="/ppt/ink/ink16.xml" ContentType="application/inkml+xml"/>
  <Override PartName="/ppt/ink/ink17.xml" ContentType="application/inkml+xml"/>
  <Override PartName="/ppt/ink/ink18.xml" ContentType="application/inkml+xml"/>
  <Override PartName="/ppt/ink/ink19.xml" ContentType="application/inkml+xml"/>
  <Override PartName="/ppt/ink/ink20.xml" ContentType="application/inkml+xml"/>
  <Override PartName="/ppt/ink/ink21.xml" ContentType="application/inkml+xml"/>
  <Override PartName="/ppt/ink/ink22.xml" ContentType="application/inkml+xml"/>
  <Override PartName="/ppt/ink/ink23.xml" ContentType="application/inkml+xml"/>
  <Override PartName="/ppt/ink/ink24.xml" ContentType="application/inkml+xml"/>
  <Override PartName="/ppt/ink/ink25.xml" ContentType="application/inkml+xml"/>
  <Override PartName="/ppt/ink/ink26.xml" ContentType="application/inkml+xml"/>
  <Override PartName="/ppt/ink/ink27.xml" ContentType="application/inkml+xml"/>
  <Override PartName="/ppt/ink/ink28.xml" ContentType="application/inkml+xml"/>
  <Override PartName="/ppt/ink/ink29.xml" ContentType="application/inkml+xml"/>
  <Override PartName="/ppt/ink/ink30.xml" ContentType="application/inkml+xml"/>
  <Override PartName="/ppt/ink/ink31.xml" ContentType="application/inkml+xml"/>
  <Override PartName="/ppt/ink/ink32.xml" ContentType="application/inkml+xml"/>
  <Override PartName="/ppt/ink/ink33.xml" ContentType="application/inkml+xml"/>
  <Override PartName="/ppt/ink/ink34.xml" ContentType="application/inkml+xml"/>
  <Override PartName="/ppt/ink/ink35.xml" ContentType="application/inkml+xml"/>
  <Override PartName="/ppt/ink/ink36.xml" ContentType="application/inkml+xml"/>
  <Override PartName="/ppt/ink/ink37.xml" ContentType="application/inkml+xml"/>
  <Override PartName="/ppt/ink/ink38.xml" ContentType="application/inkml+xml"/>
  <Override PartName="/ppt/ink/ink39.xml" ContentType="application/inkml+xml"/>
  <Override PartName="/ppt/ink/ink40.xml" ContentType="application/inkml+xml"/>
  <Override PartName="/ppt/ink/ink41.xml" ContentType="application/inkml+xml"/>
  <Override PartName="/ppt/ink/ink42.xml" ContentType="application/inkml+xml"/>
  <Override PartName="/ppt/ink/ink43.xml" ContentType="application/inkml+xml"/>
  <Override PartName="/ppt/ink/ink44.xml" ContentType="application/inkml+xml"/>
  <Override PartName="/ppt/ink/ink45.xml" ContentType="application/inkml+xml"/>
  <Override PartName="/ppt/ink/ink46.xml" ContentType="application/inkml+xml"/>
  <Override PartName="/ppt/ink/ink47.xml" ContentType="application/inkml+xml"/>
  <Override PartName="/ppt/ink/ink48.xml" ContentType="application/inkml+xml"/>
  <Override PartName="/ppt/ink/ink49.xml" ContentType="application/inkml+xml"/>
  <Override PartName="/ppt/ink/ink50.xml" ContentType="application/inkml+xml"/>
  <Override PartName="/ppt/ink/ink51.xml" ContentType="application/inkml+xml"/>
  <Override PartName="/ppt/ink/ink52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  <p:sldId id="265" r:id="rId10"/>
    <p:sldId id="266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2F2F2"/>
    <a:srgbClr val="8B8933"/>
    <a:srgbClr val="C7C769"/>
    <a:srgbClr val="5B9BD5"/>
    <a:srgbClr val="3B8AA3"/>
  </p:clrMru>
  <p:extLst>
    <p:ext uri="{E76CE94A-603C-4142-B9EB-6D1370010A27}">
      <p14:discardImageEditData xmlns:p14="http://schemas.microsoft.com/office/powerpoint/2010/main" val="1"/>
    </p:ext>
    <p:ext uri="{D31A062A-798A-4329-ABDD-BBA856620510}">
      <p14:defaultImageDpi xmlns:p14="http://schemas.microsoft.com/office/powerpoint/2010/main" val="33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14" autoAdjust="0"/>
    <p:restoredTop sz="94660"/>
  </p:normalViewPr>
  <p:slideViewPr>
    <p:cSldViewPr snapToGrid="0">
      <p:cViewPr varScale="1">
        <p:scale>
          <a:sx n="144" d="100"/>
          <a:sy n="144" d="100"/>
        </p:scale>
        <p:origin x="150" y="4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4095" units="deg"/>
          <inkml:channel name="T" type="integer" max="2.14748E9" units="dev"/>
        </inkml:traceFormat>
        <inkml:channelProperties>
          <inkml:channelProperty channel="X" name="resolution" value="2155.72363" units="1/cm"/>
          <inkml:channelProperty channel="Y" name="resolution" value="3449.15796" units="1/cm"/>
          <inkml:channelProperty channel="F" name="resolution" value="11.375" units="1/deg"/>
          <inkml:channelProperty channel="T" name="resolution" value="1" units="1/dev"/>
        </inkml:channelProperties>
      </inkml:inkSource>
      <inkml:timestamp xml:id="ts0" timeString="2024-06-15T13:52:48.521"/>
    </inkml:context>
    <inkml:brush xml:id="br0">
      <inkml:brushProperty name="width" value="0.06667" units="cm"/>
      <inkml:brushProperty name="height" value="0.06667" units="cm"/>
      <inkml:brushProperty name="color" value="#3165BB"/>
      <inkml:brushProperty name="fitToCurve" value="1"/>
    </inkml:brush>
  </inkml:definitions>
  <inkml:traceGroup>
    <inkml:annotationXML>
      <emma:emma xmlns:emma="http://www.w3.org/2003/04/emma" version="1.0">
        <emma:interpretation id="{C0402EE9-3195-4475-8253-4DDC6BC1FA0D}" emma:medium="tactile" emma:mode="ink">
          <msink:context xmlns:msink="http://schemas.microsoft.com/ink/2010/main" type="writingRegion" rotatedBoundingBox="218,2369 327,2369 327,2414 218,2414"/>
        </emma:interpretation>
      </emma:emma>
    </inkml:annotationXML>
    <inkml:traceGroup>
      <inkml:annotationXML>
        <emma:emma xmlns:emma="http://www.w3.org/2003/04/emma" version="1.0">
          <emma:interpretation id="{D7A5F499-499E-4F44-85AB-CCE2BE40ED9B}" emma:medium="tactile" emma:mode="ink">
            <msink:context xmlns:msink="http://schemas.microsoft.com/ink/2010/main" type="paragraph" rotatedBoundingBox="218,2369 327,2369 327,2414 218,2414" alignmentLevel="1"/>
          </emma:interpretation>
        </emma:emma>
      </inkml:annotationXML>
      <inkml:traceGroup>
        <inkml:annotationXML>
          <emma:emma xmlns:emma="http://www.w3.org/2003/04/emma" version="1.0">
            <emma:interpretation id="{EC72635D-2088-41D8-BC10-79108446B9C6}" emma:medium="tactile" emma:mode="ink">
              <msink:context xmlns:msink="http://schemas.microsoft.com/ink/2010/main" type="line" rotatedBoundingBox="218,2369 327,2369 327,2414 218,2414"/>
            </emma:interpretation>
          </emma:emma>
        </inkml:annotationXML>
        <inkml:traceGroup>
          <inkml:annotationXML>
            <emma:emma xmlns:emma="http://www.w3.org/2003/04/emma" version="1.0">
              <emma:interpretation id="{D7822E2C-7353-46F3-833E-899C9E133F5F}" emma:medium="tactile" emma:mode="ink">
                <msink:context xmlns:msink="http://schemas.microsoft.com/ink/2010/main" type="inkWord" rotatedBoundingBox="218,2369 327,2369 327,2414 218,2414"/>
              </emma:interpretation>
              <emma:one-of disjunction-type="recognition" id="oneOf0">
                <emma:interpretation id="interp0" emma:lang="" emma:confidence="0.5">
                  <emma:literal>.</emma:literal>
                </emma:interpretation>
                <emma:interpretation id="interp1" emma:lang="" emma:confidence="0">
                  <emma:literal>%</emma:literal>
                </emma:interpretation>
                <emma:interpretation id="interp2" emma:lang="" emma:confidence="0">
                  <emma:literal>"</emma:literal>
                </emma:interpretation>
                <emma:interpretation id="interp3" emma:lang="" emma:confidence="0">
                  <emma:literal>:</emma:literal>
                </emma:interpretation>
                <emma:interpretation id="interp4" emma:lang="" emma:confidence="0">
                  <emma:literal>F</emma:literal>
                </emma:interpretation>
              </emma:one-of>
            </emma:emma>
          </inkml:annotationXML>
          <inkml:trace contextRef="#ctx0" brushRef="#br0">94 0 35 0,'0'0'42'15,"0"0"-38"-15,0 0 7 16,0 0-11-16,0 0 0 15,0 0-52-15,0 0 32 16,-66 28 20-16,54-25 48 16,7 2 1-16,-1 1-49 15,1-3-55-15</inkml:trace>
          <inkml:trace contextRef="#ctx0" brushRef="#br0" timeOffset="404.2685">94 0 29 0</inkml:trace>
        </inkml:traceGroup>
      </inkml:traceGroup>
    </inkml:traceGroup>
  </inkml:traceGroup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ax="4480" units="cm"/>
          <inkml:channel name="Y" type="integer" max="1440" units="cm"/>
          <inkml:channel name="T" type="integer" max="2.14748E9" units="dev"/>
        </inkml:traceFormat>
        <inkml:channelProperties>
          <inkml:channelProperty channel="X" name="resolution" value="75.04188" units="1/cm"/>
          <inkml:channelProperty channel="Y" name="resolution" value="42.85714" units="1/cm"/>
          <inkml:channelProperty channel="T" name="resolution" value="1" units="1/dev"/>
        </inkml:channelProperties>
      </inkml:inkSource>
      <inkml:timestamp xml:id="ts0" timeString="2024-06-15T15:04:41.419"/>
    </inkml:context>
    <inkml:brush xml:id="br0">
      <inkml:brushProperty name="width" value="0.26667" units="cm"/>
      <inkml:brushProperty name="height" value="0.53333" units="cm"/>
      <inkml:brushProperty name="color" value="#FFFF00"/>
      <inkml:brushProperty name="tip" value="rectangle"/>
      <inkml:brushProperty name="rasterOp" value="maskPen"/>
      <inkml:brushProperty name="fitToCurve" value="1"/>
    </inkml:brush>
  </inkml:definitions>
  <inkml:trace contextRef="#ctx0" brushRef="#br0">4841 0 0,'-19'0'16,"-18"0"0,1 0-1,-38 0-15,0 0 16,1 0-16,-38 0 15,1 0-15,-19 0 16,0 0-16,0 0 16,1 0-16,-1 0 15,18 0-15,19 0 16,0 0-16,37 0 16,-19 0-16,38 0 15,-1 0-15,18 0 16,-17 0-16,-1 0 15,0 0-15,18 0 16,-17 0-16,-1 0 16,0 0-16,0 0 15,-18 0-15,18 0 16,-18 0-16,0 0 16,0 0-16,-1 0 15,1 0-15,18 0 16,0 0-16,1 0 15,-1 0-15,0 0 16,19 0-16,-19 0 16,0 0-1,-18 0-15,0 0 16,18 0-16,0 0 16,-18 0-16,0 0 15,-1 0-15,20 0 16,-20 0-16,19 0 15,1 0-15,-1 0 16,-18 0-16,18 0 16,0 0-16,-18 0 15,0 0-15,-1 0 16,-17 0-16,18 0 16,-19 0-16,19 0 15,-1 0-15,1 0 16,0 0-16,18 0 15,0 0-15,1 0 16,-1 0-16,0 0 16,-18 0-16,18 0 15,0 0-15,0 0 16,1 0-16,-1 0 16,18 0-16,1 0 15,-1 0 1,1 0 46,0 0-62,-1 0 16,1 0-16,-1 0 16,1 0-1,0 0-15,-1 0 16,1 0-1,-19 0-15,19 0 16,-19 0-16,18 0 16,-17 0-16,17 0 15,1 0-15,-1 0 16,1 0 0,0 0-1,-19 0 204,0 0-203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ax="4480" units="cm"/>
          <inkml:channel name="Y" type="integer" max="1440" units="cm"/>
          <inkml:channel name="T" type="integer" max="2.14748E9" units="dev"/>
        </inkml:traceFormat>
        <inkml:channelProperties>
          <inkml:channelProperty channel="X" name="resolution" value="75.04188" units="1/cm"/>
          <inkml:channelProperty channel="Y" name="resolution" value="42.85714" units="1/cm"/>
          <inkml:channelProperty channel="T" name="resolution" value="1" units="1/dev"/>
        </inkml:channelProperties>
      </inkml:inkSource>
      <inkml:timestamp xml:id="ts0" timeString="2024-06-15T15:04:42.794"/>
    </inkml:context>
    <inkml:brush xml:id="br0">
      <inkml:brushProperty name="width" value="0.26667" units="cm"/>
      <inkml:brushProperty name="height" value="0.53333" units="cm"/>
      <inkml:brushProperty name="color" value="#FFFF00"/>
      <inkml:brushProperty name="tip" value="rectangle"/>
      <inkml:brushProperty name="rasterOp" value="maskPen"/>
      <inkml:brushProperty name="fitToCurve" value="1"/>
    </inkml:brush>
  </inkml:definitions>
  <inkml:trace contextRef="#ctx0" brushRef="#br0">2557 6 0,'-37'0'47,"-18"0"-47,0 0 15,0 0-15,18 0 16,0 0-16,-18 0 16,18 0-16,0 0 15,-18 18-15,0 1 16,36-19-16,-36 0 15,0 0-15,-37 0 16,0 0-16,18 0 16,-18 0-16,19 0 15,-1 0-15,19 0 16,0 0-16,-1 0 16,19 0-16,1 0 15,17 0-15,-18 0 16,19 0-16,0 0 15,-1 0-15,1 0 16,-19 0-16,19 0 16,-19 0-16,0 0 15,0 0 1,0 0-16,1 0 0,-1 0 16,0 0-16,19 0 15,-19 0 1,18 0-16,-18 0 15,1 0-15,-1 0 16,0 0-16,0 0 16,0 0-16,1 0 15,17 0-15,1 0 16,-1 0 0,1 0-16,0 0 15,-19 0-15,0 0 16,0 0-16,-18 0 15,37 0-15,-1 0 16,1 0-16,-1 0 16,1 0-16,0 0 31,-1 0 16,1 0-32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ax="4480" units="cm"/>
          <inkml:channel name="Y" type="integer" max="1440" units="cm"/>
          <inkml:channel name="T" type="integer" max="2.14748E9" units="dev"/>
        </inkml:traceFormat>
        <inkml:channelProperties>
          <inkml:channelProperty channel="X" name="resolution" value="75.04188" units="1/cm"/>
          <inkml:channelProperty channel="Y" name="resolution" value="42.85714" units="1/cm"/>
          <inkml:channelProperty channel="T" name="resolution" value="1" units="1/dev"/>
        </inkml:channelProperties>
      </inkml:inkSource>
      <inkml:timestamp xml:id="ts0" timeString="2024-06-15T15:04:54.747"/>
    </inkml:context>
    <inkml:brush xml:id="br0">
      <inkml:brushProperty name="width" value="0.26667" units="cm"/>
      <inkml:brushProperty name="height" value="0.53333" units="cm"/>
      <inkml:brushProperty name="color" value="#FFFF00"/>
      <inkml:brushProperty name="tip" value="rectangle"/>
      <inkml:brushProperty name="rasterOp" value="maskPen"/>
      <inkml:brushProperty name="fitToCurve" value="1"/>
    </inkml:brush>
  </inkml:definitions>
  <inkml:trace contextRef="#ctx0" brushRef="#br0">2614 1 0,'-19'0'47,"1"0"-47,-1 0 15,1 0 1,0 0 0,-19 0-16,18 0 15,1 0-15,-1 0 16,1 0 0,0 0-1,-19 0-15,0 0 16,19 0-16,-1 0 15,1 0-15,-1 0 16,1 0-16,0 0 31,-1 0-31,1 0 16,-1 0 15,1 0-31,0 0 16,-1 0-16,1 0 15,-1 0-15,1 0 16,0 0 0,-1 0-16,1 0 15,-19 0 1,19 0-16,-1 0 16,1 0-16,-1 0 15,1 0-15,0 18 16,-1-18 46,1 0-62,-1 0 16,1 18 93,18 1-77,18 18-17,-18-19 1,19 19 15,-1 0 0,1-19-15,-19 1 31,0-1 0,0 0-47,0 1 15,18 18 17,-18-19-1,18 19-16,-18-19 1,0 1 0,-18 17-16,18-17 15,0-1 1,0 1-16,0-1 16,18 19-1,-36-19 1,18 1-1,0-1 1,0 0 0,0 1-1,0-1 1,0 1 0,0-1-1,0 0 1,0 1 46,0-1-46,-18 1 0,-1-1 30,1-18 1,-1 0-31,1 0 0,-1 0-16,-17 0 15,17 0-15,-18 0 16,19 0-16,-19 0 15,19 0-15,-19 0 16,19 0 0,-19 0-16,18 0 15,1 0-15,0 0 16,-1 0-16,1 0 16,-1 0-16,1 0 15,-19 0-15,19 0 16,-19 0-16,19 0 15,-19 0-15,18 0 16,-18 0-16,19 0 16,-19 0-16,19 0 15,-1 0-15,1 0 16,0 0-16,-19 0 16,18 0-16,1 0 15,0 0 1,-1 0-16,1 0 15,-1 0 1,1 0-16,-19 0 16,19 0-16,-1 0 15,1 0 1,0 0-16,-1 0 16,1 0-16,-1 0 15,1 0-15,0 0 31,-1 0-15,1 0-16,-1 0 31,1 0-31,0 0 16,-1 0 0,1 0-1,-1 0 1,1 0-1,-1 0-15,1 0 16,0 0-16,-1 0 16,1 0 46,-1 0-15,1 0-31,0 0 15,-1 0 16,1 0-47,-1 0 15,1 0-15,0 0 16,-19 0-16,18 0 16,-17 0-16,17 0 15,1 0-15,-1 0 32,1 0-32,0 19 15,-1-1-15,1-18 16,-1 0-1,1 18 17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4095" units="deg"/>
          <inkml:channel name="T" type="integer" max="2.14748E9" units="dev"/>
        </inkml:traceFormat>
        <inkml:channelProperties>
          <inkml:channelProperty channel="X" name="resolution" value="2155.72363" units="1/cm"/>
          <inkml:channelProperty channel="Y" name="resolution" value="3449.15796" units="1/cm"/>
          <inkml:channelProperty channel="F" name="resolution" value="11.375" units="1/deg"/>
          <inkml:channelProperty channel="T" name="resolution" value="1" units="1/dev"/>
        </inkml:channelProperties>
      </inkml:inkSource>
      <inkml:timestamp xml:id="ts0" timeString="2024-06-15T15:10:04.800"/>
    </inkml:context>
    <inkml:brush xml:id="br0">
      <inkml:brushProperty name="width" value="0.26667" units="cm"/>
      <inkml:brushProperty name="height" value="0.53333" units="cm"/>
      <inkml:brushProperty name="color" value="#FFFF00"/>
      <inkml:brushProperty name="tip" value="rectangle"/>
      <inkml:brushProperty name="rasterOp" value="maskPen"/>
      <inkml:brushProperty name="fitToCurve" value="1"/>
    </inkml:brush>
  </inkml:definitions>
  <inkml:trace contextRef="#ctx0" brushRef="#br0">124 55 169 0,'0'0'191'15,"0"0"-138"-15,0 0-51 16,0 0 53-16,0 0 82 15,0 0-26-15,0 0-1 16,-66-50 19-16,61 47 52 16,-7 0-38-16,7 3-86 15,-5-2-57-15,5 2-133 16,-8 0-120-16,8 0-57 16,0 0-229-16</inkml:trace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4095" units="deg"/>
          <inkml:channel name="T" type="integer" max="2.14748E9" units="dev"/>
        </inkml:traceFormat>
        <inkml:channelProperties>
          <inkml:channelProperty channel="X" name="resolution" value="2155.72363" units="1/cm"/>
          <inkml:channelProperty channel="Y" name="resolution" value="3449.15796" units="1/cm"/>
          <inkml:channelProperty channel="F" name="resolution" value="11.375" units="1/deg"/>
          <inkml:channelProperty channel="T" name="resolution" value="1" units="1/dev"/>
        </inkml:channelProperties>
      </inkml:inkSource>
      <inkml:timestamp xml:id="ts0" timeString="2024-06-15T15:10:15.734"/>
    </inkml:context>
    <inkml:brush xml:id="br0">
      <inkml:brushProperty name="width" value="0.26667" units="cm"/>
      <inkml:brushProperty name="height" value="0.53333" units="cm"/>
      <inkml:brushProperty name="color" value="#FFFF00"/>
      <inkml:brushProperty name="tip" value="rectangle"/>
      <inkml:brushProperty name="rasterOp" value="maskPen"/>
      <inkml:brushProperty name="fitToCurve" value="1"/>
    </inkml:brush>
  </inkml:definitions>
  <inkml:trace contextRef="#ctx0" brushRef="#br0">154 253 57 0,'0'0'77'0,"0"0"-57"16,0 0-20-1,0 0-35-15,-33-160 6 0,20 130 29 16,-2 8 22-16,-18 2 24 15,6 6-32-15,-6 6-14 0</inkml:trace>
</inkml:ink>
</file>

<file path=ppt/ink/ink15.xml><?xml version="1.0" encoding="utf-8"?>
<inkml:ink xmlns:inkml="http://www.w3.org/2003/InkML">
  <inkml:definitions>
    <inkml:context xml:id="ctx0">
      <inkml:inkSource xml:id="inkSrc0">
        <inkml:traceFormat>
          <inkml:channel name="X" type="integer" max="4480" units="cm"/>
          <inkml:channel name="Y" type="integer" max="1440" units="cm"/>
          <inkml:channel name="T" type="integer" max="2.14748E9" units="dev"/>
        </inkml:traceFormat>
        <inkml:channelProperties>
          <inkml:channelProperty channel="X" name="resolution" value="75.04188" units="1/cm"/>
          <inkml:channelProperty channel="Y" name="resolution" value="42.85714" units="1/cm"/>
          <inkml:channelProperty channel="T" name="resolution" value="1" units="1/dev"/>
        </inkml:channelProperties>
      </inkml:inkSource>
      <inkml:timestamp xml:id="ts0" timeString="2024-06-15T15:10:28.205"/>
    </inkml:context>
    <inkml:brush xml:id="br0">
      <inkml:brushProperty name="width" value="0.26667" units="cm"/>
      <inkml:brushProperty name="height" value="0.53333" units="cm"/>
      <inkml:brushProperty name="color" value="#FFFF00"/>
      <inkml:brushProperty name="tip" value="rectangle"/>
      <inkml:brushProperty name="rasterOp" value="maskPen"/>
      <inkml:brushProperty name="fitToCurve" value="1"/>
    </inkml:brush>
  </inkml:definitions>
  <inkml:trace contextRef="#ctx0" brushRef="#br0">14449 0 0,'-55'0'16,"-55"0"0,0 0-1,-109 0-15,-1 0 16,0 0-16,-110 0 15,1 0-15,-56 0 16,1 0-16,-1 0 16,0 0-16,1 0 15,54 0-15,55 0 16,1 0-16,109 0 16,-55 0-16,110 0 15,0 0-15,56 0 16,-56 0-16,0 0 15,0 0-15,55 0 16,-55 0-16,0 0 16,0 0-16,0 0 15,-54 0-15,54 0 16,-55 0-16,0 0 16,0 0-16,0 0 15,1 0-15,54 0 16,0 0-16,0 0 15,0 0-15,0 0 16,55 0-16,-55 0 16,1 0-1,-56 0-15,0 0 16,55 0-16,0 0 16,-55 0-16,0 0 15,1 0-15,54 0 16,-55 0-16,55 0 15,0 0-15,0 0 16,-55 0-16,56 0 16,-1 0-16,-55 0 15,0 0-15,0 0 16,-54 0-16,54 0 16,-55 0-16,55 0 15,0 0-15,0 0 16,1 0-16,54 0 15,0 0-15,0 0 16,0 0-16,0 0 16,-55 0-16,56 0 15,-1 0-15,0 0 16,0 0-16,0 0 16,55 0-16,0 0 15,0 0 1,0 0 46,0 0-62,0 0 16,0 0-16,1 0 16,-1 0-1,0 0-15,0 0 16,0 0-1,-55 0-15,55 0 16,-55 0-16,55 0 16,-55 0-16,55 0 15,0 0-15,0 0 16,0 0 0,1 0-1,-56 0 204,0 0-203</inkml:trace>
</inkml:ink>
</file>

<file path=ppt/ink/ink16.xml><?xml version="1.0" encoding="utf-8"?>
<inkml:ink xmlns:inkml="http://www.w3.org/2003/InkML">
  <inkml:definitions>
    <inkml:context xml:id="ctx0">
      <inkml:inkSource xml:id="inkSrc0">
        <inkml:traceFormat>
          <inkml:channel name="X" type="integer" max="4480" units="cm"/>
          <inkml:channel name="Y" type="integer" max="1440" units="cm"/>
          <inkml:channel name="T" type="integer" max="2.14748E9" units="dev"/>
        </inkml:traceFormat>
        <inkml:channelProperties>
          <inkml:channelProperty channel="X" name="resolution" value="75.04188" units="1/cm"/>
          <inkml:channelProperty channel="Y" name="resolution" value="42.85714" units="1/cm"/>
          <inkml:channelProperty channel="T" name="resolution" value="1" units="1/dev"/>
        </inkml:channelProperties>
      </inkml:inkSource>
      <inkml:timestamp xml:id="ts0" timeString="2024-06-15T15:10:33.261"/>
    </inkml:context>
    <inkml:brush xml:id="br0">
      <inkml:brushProperty name="width" value="0.26667" units="cm"/>
      <inkml:brushProperty name="height" value="0.53333" units="cm"/>
      <inkml:brushProperty name="color" value="#FFFF00"/>
      <inkml:brushProperty name="tip" value="rectangle"/>
      <inkml:brushProperty name="rasterOp" value="maskPen"/>
      <inkml:brushProperty name="fitToCurve" value="1"/>
    </inkml:brush>
  </inkml:definitions>
  <inkml:trace contextRef="#ctx0" brushRef="#br0">9560 0 0,'-36'0'16,"-37"0"0,1 0-1,-74 0-15,1 0 16,-1 0-16,-72 0 15,0 0-15,-36 0 16,-1 0-16,1 0 16,-1 0-16,1 0 15,36 0-15,36 0 16,0 0-16,73 0 16,-36 0-16,72 0 15,1 0-15,35 0 16,-35 0-16,-1 0 15,0 0-15,37 0 16,-37 0-16,0 0 16,1 0-16,-1 0 15,-36 0-15,36 0 16,-36 0-16,0 0 16,0 0-16,0 0 15,0 0-15,36 0 16,1 0-16,-1 0 15,0 0-15,1 0 16,35 0-16,-36 0 16,1 0-1,-37 0-15,0 0 16,36 0-16,0 0 16,-36 0-16,0 0 15,0 0-15,36 0 16,-36 0-16,37 0 15,-1 0-15,0 0 16,-36 0-16,37 0 16,-1 0-16,-36 0 15,0 0-15,0 0 16,-37 0-16,37 0 16,-36 0-16,36 0 15,0 0-15,0 0 16,0 0-16,36 0 15,0 0-15,1 0 16,-1 0-16,0 0 16,-36 0-16,36 0 15,1 0-15,-1 0 16,0 0-16,1 0 16,35 0-16,1 0 15,0 0 1,-1 0 46,1 0-62,0 0 16,-1 0-16,1 0 16,0 0-1,-1 0-15,1 0 16,-1 0-1,-35 0-15,35 0 16,-35 0-16,35 0 16,-35 0-16,35 0 15,1 0-15,0 0 16,-1 0 0,1 0-1,-37 0 204,1 0-203</inkml:trace>
</inkml:ink>
</file>

<file path=ppt/ink/ink17.xml><?xml version="1.0" encoding="utf-8"?>
<inkml:ink xmlns:inkml="http://www.w3.org/2003/InkML">
  <inkml:definitions>
    <inkml:context xml:id="ctx0">
      <inkml:inkSource xml:id="inkSrc0">
        <inkml:traceFormat>
          <inkml:channel name="X" type="integer" max="4480" units="cm"/>
          <inkml:channel name="Y" type="integer" max="1440" units="cm"/>
          <inkml:channel name="T" type="integer" max="2.14748E9" units="dev"/>
        </inkml:traceFormat>
        <inkml:channelProperties>
          <inkml:channelProperty channel="X" name="resolution" value="75.04188" units="1/cm"/>
          <inkml:channelProperty channel="Y" name="resolution" value="42.85714" units="1/cm"/>
          <inkml:channelProperty channel="T" name="resolution" value="1" units="1/dev"/>
        </inkml:channelProperties>
      </inkml:inkSource>
      <inkml:timestamp xml:id="ts0" timeString="2024-06-15T15:17:12.230"/>
    </inkml:context>
    <inkml:brush xml:id="br0">
      <inkml:brushProperty name="width" value="0.26667" units="cm"/>
      <inkml:brushProperty name="height" value="0.53333" units="cm"/>
      <inkml:brushProperty name="color" value="#FFFF00"/>
      <inkml:brushProperty name="tip" value="rectangle"/>
      <inkml:brushProperty name="rasterOp" value="maskPen"/>
      <inkml:brushProperty name="fitToCurve" value="1"/>
    </inkml:brush>
  </inkml:definitions>
  <inkml:trace contextRef="#ctx0" brushRef="#br0">2237 0 0,'-8'0'16,"-9"0"0,0 0-1,-17 0-15,0 0 16,0 0-16,-17 0 15,0 0-15,-9 0 16,1 0-16,-1 0 16,0 0-16,1 0 15,8 0-15,8 0 16,1 0-16,16 0 16,-8 0-16,17 0 15,0 0-15,9 0 16,-9 0-16,0 0 15,0 0-15,8 0 16,-8 0-16,0 0 16,0 0-16,0 0 15,-8 0-15,8 0 16,-9 0-16,1 0 16,-1 0-16,0 0 15,1 0-15,8 0 16,0 0-16,0 0 15,0 0-15,0 0 16,8 0-16,-8 0 16,0 0-1,-8 0-15,-1 0 16,9 0-16,0 0 16,-8 0-16,-1 0 15,1 0-15,8 0 16,-9 0-16,9 0 15,0 0-15,0 0 16,-8 0-16,8 0 16,0 0-16,-9 0 15,1 0-15,-1 0 16,-8 0-16,8 0 16,-8 0-16,9 0 15,-1 0-15,1 0 16,-1 0-16,9 0 15,0 0-15,0 0 16,0 0-16,0 0 16,-8 0-16,8 0 15,0 0-15,0 0 16,0 0-16,0 0 16,8 0-16,1 0 15,-1 0 1,1 0 46,-1 0-62,1 0 16,-1 0-16,1 0 16,-1 0-1,1 0-15,-1 0 16,1 0-1,-9 0-15,8 0 16,-8 0-16,9 0 16,-9 0-16,8 0 15,1 0-15,-1 0 16,1 0 0,-1 0-1,-8 0 204,0 0-203</inkml:trace>
</inkml:ink>
</file>

<file path=ppt/ink/ink18.xml><?xml version="1.0" encoding="utf-8"?>
<inkml:ink xmlns:inkml="http://www.w3.org/2003/InkML">
  <inkml:definitions>
    <inkml:context xml:id="ctx0">
      <inkml:inkSource xml:id="inkSrc0">
        <inkml:traceFormat>
          <inkml:channel name="X" type="integer" max="4480" units="cm"/>
          <inkml:channel name="Y" type="integer" max="1440" units="cm"/>
          <inkml:channel name="T" type="integer" max="2.14748E9" units="dev"/>
        </inkml:traceFormat>
        <inkml:channelProperties>
          <inkml:channelProperty channel="X" name="resolution" value="75.04188" units="1/cm"/>
          <inkml:channelProperty channel="Y" name="resolution" value="42.85714" units="1/cm"/>
          <inkml:channelProperty channel="T" name="resolution" value="1" units="1/dev"/>
        </inkml:channelProperties>
      </inkml:inkSource>
      <inkml:timestamp xml:id="ts0" timeString="2024-06-15T15:17:52.932"/>
    </inkml:context>
    <inkml:brush xml:id="br0">
      <inkml:brushProperty name="width" value="0.26667" units="cm"/>
      <inkml:brushProperty name="height" value="0.53333" units="cm"/>
      <inkml:brushProperty name="color" value="#FF00FF"/>
      <inkml:brushProperty name="tip" value="rectangle"/>
      <inkml:brushProperty name="rasterOp" value="maskPen"/>
      <inkml:brushProperty name="fitToCurve" value="1"/>
    </inkml:brush>
  </inkml:definitions>
  <inkml:trace contextRef="#ctx0" brushRef="#br0">2 8192 0,'160'0'172,"-1"0"-157,1 0 17,-1 0-32,1 0 15,0 0 1,-1 0-16,1 0 16,-1 0-1,1 0-15,0 0 16,-1 0-1,1 0-15,-1 0 16,1 0 0,0 0-16,-1 0 15,1 0-15,-1 0 16,1 0-16,0 0 16,-1 0-1,1 0 1,-1 0 15,1 0-31,0 0 31,-1 0-15,1 0-16,-1 0 16,1 0 30,0 0-46,-1 0 16,1 0 15,0 0-31,-1 0 16,1 0 0,-1 0-16,1 0 78</inkml:trace>
</inkml:ink>
</file>

<file path=ppt/ink/ink19.xml><?xml version="1.0" encoding="utf-8"?>
<inkml:ink xmlns:inkml="http://www.w3.org/2003/InkML">
  <inkml:definitions>
    <inkml:context xml:id="ctx0">
      <inkml:inkSource xml:id="inkSrc0">
        <inkml:traceFormat>
          <inkml:channel name="X" type="integer" max="4480" units="cm"/>
          <inkml:channel name="Y" type="integer" max="1440" units="cm"/>
          <inkml:channel name="T" type="integer" max="2.14748E9" units="dev"/>
        </inkml:traceFormat>
        <inkml:channelProperties>
          <inkml:channelProperty channel="X" name="resolution" value="75.04188" units="1/cm"/>
          <inkml:channelProperty channel="Y" name="resolution" value="42.85714" units="1/cm"/>
          <inkml:channelProperty channel="T" name="resolution" value="1" units="1/dev"/>
        </inkml:channelProperties>
      </inkml:inkSource>
      <inkml:timestamp xml:id="ts0" timeString="2024-06-15T15:18:22.671"/>
    </inkml:context>
    <inkml:brush xml:id="br0">
      <inkml:brushProperty name="width" value="0.26667" units="cm"/>
      <inkml:brushProperty name="height" value="0.53333" units="cm"/>
      <inkml:brushProperty name="color" value="#FF00FF"/>
      <inkml:brushProperty name="tip" value="rectangle"/>
      <inkml:brushProperty name="rasterOp" value="maskPen"/>
      <inkml:brushProperty name="fitToCurve" value="1"/>
    </inkml:brush>
  </inkml:definitions>
  <inkml:trace contextRef="#ctx0" brushRef="#br0">2-65792 0,'128'0'172,"0"0"-157,-1 0 17,1 0-32,0 0 15,-1 0 1,1 0-16,0 0 16,0 0-1,-1 0-15,1 0 16,0 0-1,0 0-15,-1 0 16,1 0 0,0 0-16,0 0 15,-1 0-15,1 0 16,0 0-16,0 0 16,-1 0-1,1 0 1,0 0 15,0 0-31,-1 0 31,1 0-15,0 0-16,-1 0 16,1 0 30,0 0-46,0 0 16,-1 0 15,1 0-31,0 0 16,0 0 0,-1 0-16,1 0 78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4095" units="deg"/>
          <inkml:channel name="T" type="integer" max="2.14748E9" units="dev"/>
        </inkml:traceFormat>
        <inkml:channelProperties>
          <inkml:channelProperty channel="X" name="resolution" value="2155.72363" units="1/cm"/>
          <inkml:channelProperty channel="Y" name="resolution" value="3449.15796" units="1/cm"/>
          <inkml:channelProperty channel="F" name="resolution" value="11.375" units="1/deg"/>
          <inkml:channelProperty channel="T" name="resolution" value="1" units="1/dev"/>
        </inkml:channelProperties>
      </inkml:inkSource>
      <inkml:timestamp xml:id="ts0" timeString="2024-06-15T13:52:48.521"/>
    </inkml:context>
    <inkml:brush xml:id="br0">
      <inkml:brushProperty name="width" value="0.06667" units="cm"/>
      <inkml:brushProperty name="height" value="0.06667" units="cm"/>
      <inkml:brushProperty name="color" value="#3165BB"/>
      <inkml:brushProperty name="fitToCurve" value="1"/>
    </inkml:brush>
  </inkml:definitions>
  <inkml:trace contextRef="#ctx0" brushRef="#br0">94 0 35 0,'0'0'42'15,"0"0"-38"-15,0 0 7 16,0 0-11-16,0 0 0 15,0 0-52-15,0 0 32 16,-66 28 20-16,54-25 48 16,7 2 1-16,-1 1-49 15,1-3-55-15</inkml:trace>
  <inkml:trace contextRef="#ctx0" brushRef="#br0" timeOffset="404.2685">94 0 29 0</inkml:trace>
</inkml:ink>
</file>

<file path=ppt/ink/ink20.xml><?xml version="1.0" encoding="utf-8"?>
<inkml:ink xmlns:inkml="http://www.w3.org/2003/InkML">
  <inkml:definitions>
    <inkml:context xml:id="ctx0">
      <inkml:inkSource xml:id="inkSrc0">
        <inkml:traceFormat>
          <inkml:channel name="X" type="integer" max="4480" units="cm"/>
          <inkml:channel name="Y" type="integer" max="1440" units="cm"/>
          <inkml:channel name="T" type="integer" max="2.14748E9" units="dev"/>
        </inkml:traceFormat>
        <inkml:channelProperties>
          <inkml:channelProperty channel="X" name="resolution" value="75.04188" units="1/cm"/>
          <inkml:channelProperty channel="Y" name="resolution" value="42.85714" units="1/cm"/>
          <inkml:channelProperty channel="T" name="resolution" value="1" units="1/dev"/>
        </inkml:channelProperties>
      </inkml:inkSource>
      <inkml:timestamp xml:id="ts0" timeString="2024-06-15T15:20:39.668"/>
    </inkml:context>
    <inkml:brush xml:id="br0">
      <inkml:brushProperty name="width" value="0.26667" units="cm"/>
      <inkml:brushProperty name="height" value="0.53333" units="cm"/>
      <inkml:brushProperty name="color" value="#FF0000"/>
      <inkml:brushProperty name="tip" value="rectangle"/>
      <inkml:brushProperty name="rasterOp" value="maskPen"/>
      <inkml:brushProperty name="fitToCurve" value="1"/>
    </inkml:brush>
  </inkml:definitions>
  <inkml:trace contextRef="#ctx0" brushRef="#br0">0 38 0,'19'0'79,"-1"0"-64,0 0 1,1 0-16,-1 0 15,1 0 1,-1 0-16,0 0 16,1 0-16,-1 0 15,1 0 1,-1 0-16,0 0 16,1 0 15,-1 0-16,1 0 1,-1 0 31,0 0-31,1-18-1,-1-1 16,1 19 282,-1 0 31,1 0-204,-1 0-108</inkml:trace>
</inkml:ink>
</file>

<file path=ppt/ink/ink21.xml><?xml version="1.0" encoding="utf-8"?>
<inkml:ink xmlns:inkml="http://www.w3.org/2003/InkML">
  <inkml:definitions>
    <inkml:context xml:id="ctx0">
      <inkml:inkSource xml:id="inkSrc0">
        <inkml:traceFormat>
          <inkml:channel name="X" type="integer" max="4480" units="cm"/>
          <inkml:channel name="Y" type="integer" max="1440" units="cm"/>
          <inkml:channel name="T" type="integer" max="2.14748E9" units="dev"/>
        </inkml:traceFormat>
        <inkml:channelProperties>
          <inkml:channelProperty channel="X" name="resolution" value="75.04188" units="1/cm"/>
          <inkml:channelProperty channel="Y" name="resolution" value="42.85714" units="1/cm"/>
          <inkml:channelProperty channel="T" name="resolution" value="1" units="1/dev"/>
        </inkml:channelProperties>
      </inkml:inkSource>
      <inkml:timestamp xml:id="ts0" timeString="2024-06-15T15:20:43.236"/>
    </inkml:context>
    <inkml:brush xml:id="br0">
      <inkml:brushProperty name="width" value="0.26667" units="cm"/>
      <inkml:brushProperty name="height" value="0.53333" units="cm"/>
      <inkml:brushProperty name="color" value="#FF0000"/>
      <inkml:brushProperty name="tip" value="rectangle"/>
      <inkml:brushProperty name="rasterOp" value="maskPen"/>
      <inkml:brushProperty name="fitToCurve" value="1"/>
    </inkml:brush>
  </inkml:definitions>
  <inkml:trace contextRef="#ctx0" brushRef="#br0">96 1685 0,'-18'18'78,"0"-36"-47,18-1-15,0 1-1,0 0-15,0-1 16,0 1-1,0-1-15,0 1 16,0 0 0,0-1-1,-19-18-15,19 19 32,0 0-32,0-1 31,0 1-16,0-1 17,0 1-1,0 0-31,0-1 31,0 1 0,0-1-15,0 1 15,0 0 1,0-1-17,0 1 1,0-1-1,-18-17 1,36 17 0,-18 1 15,0-1-15,0 1-1,0-1 1,0 1-1,0 0-15,0-1 16,0 1 15,0-1-15,0 1 0,0 0-16,0-1 15,0 1 1,0-1-16,0 1 47,0 0-47,0-1 31,0 1-15,0-1-1,0 1 16,0 0-31,0-1 16,0 1 0,0-1 15,0 1-31,0 0 31,0-1-15,0 1-1,0-1-15,0 1 16,0 0 0,0-1 31,0 1 31,0-1-78,0 1 47,0-1-32,0 1-15,0 0 31,0-1-15,0 1-16,0-1 16,0 1-1,0 0 1,0-1-16,0 1 16,0-1-1,0 1 1,0 0-1,0-1 1,0 1 0,0-1-1,0 1-15,0 0 47,0-1 0,0 1-47,0-1 31,0 1 1,0 0-17,0-1 1,19 1 15,-19-1-15,18 1 171,0 18-171,1 0-1,-1 0-15,1 0 16,-1 0 0,0 0-16,1 0 15,-1 0 1,1 0 0,-1 0-16,0 0 15,1 0 1,-1 0-16,1 0 15,-1 0-15,0 0 16,1 0 0,-1 0-1,19 18-15,-19 1 32,1-19-17,-1 0 1,1 0-1,-1 0-15,0 0 32,1 0-17,-1 0 1,1 0-16,-1 0 16,0 0-16,1 0 31,-1 0-31,1 0 15,-1 0 17,1 0-32,-1 0 15,0 0 1,1 0-16,-1 0 16,1 0 15,-1 0-31,0 0 15,1 0 1,-1 0-16,1 0 16,-1 0-1,0 0-15,1 0 16,-1 0 0,1 0-1,-1 0-15,0 0 16,1 0-16,-1 0 15,1 0 1,-1 0-16,19 0 16,-19 0-16,1 0 15,-1 0 1,0 0-16,1 0 16,-1 0-16,1 0 15,-1 0-15,1 0 16,-1 0-16,0 0 15,1 0-15,-1 0 16,19 0-16,-19 0 16,1 0-16,-1 0 31,1 0-15,-1 0 15,0 0-16,1 0-15,-1 0 16,1 0 47,-1 0-63,0 0 15,1 0 32,-1 0-47,1 0 109</inkml:trace>
</inkml:ink>
</file>

<file path=ppt/ink/ink22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4095" units="deg"/>
          <inkml:channel name="T" type="integer" max="2.14748E9" units="dev"/>
        </inkml:traceFormat>
        <inkml:channelProperties>
          <inkml:channelProperty channel="X" name="resolution" value="2155.72363" units="1/cm"/>
          <inkml:channelProperty channel="Y" name="resolution" value="3449.15796" units="1/cm"/>
          <inkml:channelProperty channel="F" name="resolution" value="11.375" units="1/deg"/>
          <inkml:channelProperty channel="T" name="resolution" value="1" units="1/dev"/>
        </inkml:channelProperties>
      </inkml:inkSource>
      <inkml:timestamp xml:id="ts0" timeString="2024-06-15T13:52:48.521"/>
    </inkml:context>
    <inkml:brush xml:id="br0">
      <inkml:brushProperty name="width" value="0.06667" units="cm"/>
      <inkml:brushProperty name="height" value="0.06667" units="cm"/>
      <inkml:brushProperty name="color" value="#3165BB"/>
      <inkml:brushProperty name="fitToCurve" value="1"/>
    </inkml:brush>
  </inkml:definitions>
  <inkml:traceGroup>
    <inkml:annotationXML>
      <emma:emma xmlns:emma="http://www.w3.org/2003/04/emma" version="1.0">
        <emma:interpretation id="{727C5D21-D559-418B-BDCE-98BBC0982AD0}" emma:medium="tactile" emma:mode="ink">
          <msink:context xmlns:msink="http://schemas.microsoft.com/ink/2010/main" type="inkDrawing"/>
        </emma:interpretation>
      </emma:emma>
    </inkml:annotationXML>
    <inkml:trace contextRef="#ctx0" brushRef="#br0">94 0 35 0,'0'0'42'15,"0"0"-38"-15,0 0 7 16,0 0-11-16,0 0 0 15,0 0-52-15,0 0 32 16,-66 28 20-16,54-25 48 16,7 2 1-16,-1 1-49 15,1-3-55-15</inkml:trace>
    <inkml:trace contextRef="#ctx0" brushRef="#br0" timeOffset="404.2685">94 0 29 0</inkml:trace>
  </inkml:traceGroup>
</inkml:ink>
</file>

<file path=ppt/ink/ink23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4095" units="deg"/>
          <inkml:channel name="T" type="integer" max="2.14748E9" units="dev"/>
        </inkml:traceFormat>
        <inkml:channelProperties>
          <inkml:channelProperty channel="X" name="resolution" value="2155.72363" units="1/cm"/>
          <inkml:channelProperty channel="Y" name="resolution" value="3449.15796" units="1/cm"/>
          <inkml:channelProperty channel="F" name="resolution" value="11.375" units="1/deg"/>
          <inkml:channelProperty channel="T" name="resolution" value="1" units="1/dev"/>
        </inkml:channelProperties>
      </inkml:inkSource>
      <inkml:timestamp xml:id="ts0" timeString="2024-06-15T15:32:38.779"/>
    </inkml:context>
    <inkml:brush xml:id="br0">
      <inkml:brushProperty name="width" value="0.06667" units="cm"/>
      <inkml:brushProperty name="height" value="0.06667" units="cm"/>
      <inkml:brushProperty name="color" value="#177D36"/>
      <inkml:brushProperty name="fitToCurve" value="1"/>
    </inkml:brush>
    <inkml:brush xml:id="br1">
      <inkml:brushProperty name="width" value="0.06667" units="cm"/>
      <inkml:brushProperty name="height" value="0.06667" units="cm"/>
      <inkml:brushProperty name="color" value="#3165BB"/>
      <inkml:brushProperty name="fitToCurve" value="1"/>
    </inkml:brush>
    <inkml:brush xml:id="br2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600FAB0D-9D1E-46AF-9042-596E40171425}" emma:medium="tactile" emma:mode="ink">
          <msink:context xmlns:msink="http://schemas.microsoft.com/ink/2010/main" type="writingRegion" rotatedBoundingBox="9775,427 17801,528 17790,1412 9763,1310"/>
        </emma:interpretation>
      </emma:emma>
    </inkml:annotationXML>
    <inkml:traceGroup>
      <inkml:annotationXML>
        <emma:emma xmlns:emma="http://www.w3.org/2003/04/emma" version="1.0">
          <emma:interpretation id="{A7B00663-554F-4FC5-9563-31AFE70F4C2C}" emma:medium="tactile" emma:mode="ink">
            <msink:context xmlns:msink="http://schemas.microsoft.com/ink/2010/main" type="paragraph" rotatedBoundingBox="9775,427 17801,528 17790,1412 9763,1310" alignmentLevel="1"/>
          </emma:interpretation>
        </emma:emma>
      </inkml:annotationXML>
      <inkml:traceGroup>
        <inkml:annotationXML>
          <emma:emma xmlns:emma="http://www.w3.org/2003/04/emma" version="1.0">
            <emma:interpretation id="{D9BC3B90-7115-4C9D-B5C0-6A975705800F}" emma:medium="tactile" emma:mode="ink">
              <msink:context xmlns:msink="http://schemas.microsoft.com/ink/2010/main" type="line" rotatedBoundingBox="9775,427 17801,528 17790,1412 9763,1310"/>
            </emma:interpretation>
          </emma:emma>
        </inkml:annotationXML>
        <inkml:traceGroup>
          <inkml:annotationXML>
            <emma:emma xmlns:emma="http://www.w3.org/2003/04/emma" version="1.0">
              <emma:interpretation id="{5AD80E3C-BEBF-4CC4-87E3-058754CC2DF0}" emma:medium="tactile" emma:mode="ink">
                <msink:context xmlns:msink="http://schemas.microsoft.com/ink/2010/main" type="inkWord" rotatedBoundingBox="9773,509 10575,519 10568,1104 9766,1094"/>
              </emma:interpretation>
              <emma:one-of disjunction-type="recognition" id="oneOf0">
                <emma:interpretation id="interp0" emma:lang="" emma:confidence="0.5">
                  <emma:literal>8</emma:literal>
                </emma:interpretation>
                <emma:interpretation id="interp1" emma:lang="" emma:confidence="0">
                  <emma:literal>.</emma:literal>
                </emma:interpretation>
                <emma:interpretation id="interp2" emma:lang="" emma:confidence="0">
                  <emma:literal>s</emma:literal>
                </emma:interpretation>
                <emma:interpretation id="interp3" emma:lang="" emma:confidence="0">
                  <emma:literal>£</emma:literal>
                </emma:interpretation>
                <emma:interpretation id="interp4" emma:lang="" emma:confidence="0">
                  <emma:literal>@</emma:literal>
                </emma:interpretation>
              </emma:one-of>
            </emma:emma>
          </inkml:annotationXML>
          <inkml:trace contextRef="#ctx0" brushRef="#br0">-6899-17 332 0,'0'0'271'0,"0"0"-136"16,0 0-12-16,0 0 11 16,0 0 26-16,0 0 84 15,0 0 42-15,-10-12-21 16,5 12-53-16,5 0-49 15,-8 0-56-15,3 0-42 0,5 0-26 16,-5 0-19-16,0 0-6 16,0 0 6-16,-5 0 8 15,-2 0 1-15,1 0-1 16,-6 0 11-16,2 0-3 16,0 0-11-16,-3 0-10 15,3 3-7-15,-8 2-7 16,1-1-1-16,2 0 1 15,-3 0 0-15,8 1 0 16,-3-2 0-16,8 0 12 16,-8-1-4-16,8 2 4 15,0 1 3-15,-7 0-9 16,7 4-1-16,-5 2-6 0,-3 0 0 16,3 0 7-16,2 6-7 15,3-3 8-15,0 5-8 16,3 1 0-16,2 0 0 15,0 5 0-15,5 0 0 16,0 6 5-16,0 0-4 16,0 2 8-16,0-2 6 15,0-4-7-15,0 1-1 16,17-6-7-16,8 1 0 16,8-4 0-16,0-2 1 15,4 0 0-15,1-3 7 16,8-3 4-16,-9 0 7 15,6-2-4-15,-5-4-8 0,0-2-1 16,4-3-6 0,4 0 5-16,-4 0 4 0,6 0 0 15,-2-12 3-15,-4-1 2 16,-14 5-1-16,-3-4 7 16,-12 7-6-16,-8 2 3 15,-5 3 5-15,0 0-6 16,0 0-3-16,0 0-7 15,5 0-6-15,-5 0 4 16,0 0-4-16,0 0 0 16,0 0 12-16,0 0-3 15,0 0 12-15,0 0 0 16,0 0 0-16,0 0-5 16,0 0-8-16,0 0 2 0,0 0-4 15,0 0-6-15,0 0 9 16,0 0-8-16,0 0 3 15,-10 0 6-15,-13 0-10 16,-5 0 0-16,-4 0-1 16,-1 5-5-16,-5 1 6 15,6 3 0-15,1-1-2 16,9 0 2-16,-1-5 0 16,8-1 0-16,-3 2 0 15,8-4 0-15,0 0 4 16,-2 0-2-16,-9 0-2 15,-1 0 4-15,2 0-4 16,-3 0 0-16,0 0 0 0,8 0 0 16,-2 0 0-1,2 0-1-15,4 0 1 0,-6 0-1 16,-6 0 1-16,3 0 0 16,-3 0-1-16,3 0 1 15,-2 0-1-15,-1 0 1 16,8-4 0-16,5 4 0 15,-3-2-3-15,3-1 2 16,5 0 1-16,0 0-3 16,-2-2 3-16,2 2 0 15,-6-3-1-15,6-2 1 16,-5 3 0-16,-2-1 0 16,2-2 0-16,5 2 0 15,-8-2 0-15,8-3-6 16,0 0 0-16,5-6 2 0,0-5-5 15,0-3 9-15,0-6-4 16,0 3 0-16,0 0 3 16,0 3 1-16,0 8 0 15,0 3 3-15,0 3-3 16,0 0 0-16,0-1-2 16,0-1-2-16,5 1 4 15,0 1-1-15,3 0 0 16,2 0 1-16,-5 3-8 15,0-1 8-15,0 3-1 16,2 1-8-16,-2-1 9 16,5 1-1-16,1 0-3 15,6-1 3-15,-2-5-8 0,13-1 9 16,0 1 0-16,-1 0 0 16,6 0 1-16,-13 2-1 15,3 4-1-15,-8 0-3 16,-3 5-3-16,4 0 2 15,1 0 5-15,3-4 0 16,8 4 0-16,5-5 0 16,4-1 0-16,1-2 8 15,0 0-8-15,-5-1 7 16,-6 1 3-16,-12 2-3 16,-2 4-3-16,-8 2-4 15,-5 0 0-15,5 0 0 0,-5 0 0 16,0 0 0-16,5 0 0 15,-5 0 0-15,0 0 6 16,0-3-6-16,0 3 0 16,0 0-16-16,0 0-129 15,0 0-290-15,-10 0-1679 0</inkml:trace>
        </inkml:traceGroup>
        <inkml:traceGroup>
          <inkml:annotationXML>
            <emma:emma xmlns:emma="http://www.w3.org/2003/04/emma" version="1.0">
              <emma:interpretation id="{D10C6382-F277-4146-B495-8833723769BF}" emma:medium="tactile" emma:mode="ink">
                <msink:context xmlns:msink="http://schemas.microsoft.com/ink/2010/main" type="inkWord" rotatedBoundingBox="13027,468 13784,477 13772,1361 13016,1351"/>
              </emma:interpretation>
              <emma:one-of disjunction-type="recognition" id="oneOf1">
                <emma:interpretation id="interp5" emma:lang="" emma:confidence="1">
                  <emma:literal/>
                </emma:interpretation>
              </emma:one-of>
            </emma:emma>
          </inkml:annotationXML>
          <inkml:trace contextRef="#ctx0" brushRef="#br1" timeOffset="-4023.8758">-4083 16 464 0,'0'0'399'0,"0"0"-134"16,0 0-41-16,0 0-35 15,0 0-64-15,0 0 4 16,0 0 21-16,0-25-8 16,0 25 9-16,0 0-5 0,0 0-9 15,0 0-16-15,0 0-28 16,0 0-7-16,0 0-25 16,0 0-23-16,0 0-4 15,0 0-2-15,0 0-1 16,0 0-8-16,0 0-9 15,0 0-4-15,0 5-10 16,0 15 0-16,0 10 3 16,0 13 20-16,0 7 11 15,0 11-5-15,0 1-19 16,0 4 7-16,5-1-4 16,0-1-1-16,0-6 7 0,3-5-5 15,2-5 1-15,-5-7-2 16,5-7-7-16,2-6 0 15,-7-6-2-15,0-6-4 16,0-1 6-16,-5-7-2 16,5-5 0-16,-5 0 6 15,0-3-4-15,0 0 2 16,0 0-7-16,0-8-1 16,0-13 2-16,0-8-2 15,0-17 0-15,0-6 0 16,-10-7 1-16,-7-3-1 15,7 4 1-15,-5 0-1 16,-3 2 7-16,3 0-6 16,-3 0-1-16,8 3 0 15,0 6 0-15,-2 2 1 0,2 8-1 16,4 10 0-16,1 4 1 16,0 9-1-16,5 6 5 15,0 3 1-15,0 5-6 16,0 0 0-16,0 0 0 15,0 0 0-15,0 0 0 16,0 0 0-16,0 0 0 16,0 0 1-16,0 0-1 15,0 0 0-15,0 0 0 16,0 0-8-16,0 0 8 16,0-6-12-16,0 0-2 15,16-5 4-15,21-3 2 16,6 0 3-16,7 6-7 0,3 5-4 15,-2 3 4 1,-9 0 4-16,-4 25 8 0,-5 12 3 16,-11 10 5-16,-17 6 8 15,-5 3-5-15,0-3-3 16,0-3 0-16,0-11-7 16,-12-8 3-16,2-14-4 15,5-9-1-15,5-6 0 16,0-2-16-16,0 0-20 15,15 0 9-15,30 0 21 16,3 0 7-16,7 12 0 16,-2 7 1-16,3 6 3 0,-9 9 0 15,-14 5 6-15,-5 3 1 16,-23 0-4-16,-5 3 4 16,0-4 3-16,-28-2-3 15,-20-5 2-15,-12-6 0 16,-6-12-3-16,-9-5 2 15,-1-11-12-15,-4 0-48 16,-8-5-106-16,22-11-155 16,19 1-440-16</inkml:trace>
        </inkml:traceGroup>
        <inkml:traceGroup>
          <inkml:annotationXML>
            <emma:emma xmlns:emma="http://www.w3.org/2003/04/emma" version="1.0">
              <emma:interpretation id="{07F9735D-4BA0-4F90-BCEB-E952D0179023}" emma:medium="tactile" emma:mode="ink">
                <msink:context xmlns:msink="http://schemas.microsoft.com/ink/2010/main" type="inkWord" rotatedBoundingBox="17198,564 17801,572 17792,1246 17190,1239"/>
              </emma:interpretation>
              <emma:one-of disjunction-type="recognition" id="oneOf2">
                <emma:interpretation id="interp6" emma:lang="" emma:confidence="1">
                  <emma:literal/>
                </emma:interpretation>
              </emma:one-of>
            </emma:emma>
          </inkml:annotationXML>
          <inkml:trace contextRef="#ctx0" brushRef="#br2" timeOffset="-8424.1443">122 122 321 0,'0'0'617'0,"0"0"-309"16,0 0-129-16,0 0-50 15,0 0-43-15,0 0-9 16,0-12 33-16,0 12 80 16,0 0 44-16,0 0-18 15,0 0-54-15,0 0-30 16,0 0-41-16,0 0-24 16,0 0-27-16,0 0-27 15,0 0-11-15,0 0-2 16,0 0-1-16,0 0-4 0,0 6 5 15,0 8 5-15,0 8 4 16,-13 12 18-16,8 11 8 16,-5 2-8-16,5 3-7 15,5-6-3-15,0-1-6 16,0-7-4-16,0-5-2 16,0-4-5-16,0-4 5 15,0-4 4-15,0-2 1 16,0 0 5-16,0-3-1 15,0-3-2-15,0-3-2 16,0-2-2-16,0 0 0 16,0-4-7-16,0 1 0 0,0 0 4 15,0 0-5-15,0-1 0 16,0-2 0-16,0 3 1 16,0 0 3-16,0-3-3 15,0 3-1-15,-5 0 4 16,5-1-4-16,-7 4 0 15,7-3-1-15,-5 0-3 16,5-3 4-16,0 3 0 16,0-3 1-16,0 0 7 15,0 0-6-15,0 0 6 16,0 0-8-16,0 0 0 16,0 0 4-16,-5-6-4 15,5-5 8-15,-10-6-8 0,5-5-5 16,-8-6 4-1,8-3-3-15,-5-2 4 0,5-1 0 16,5-2 0-16,-5 2 0 16,-3 1 4-16,8-3-4 15,0 2 0-15,0 0-1 16,0 7-2-16,0-1 2 16,0 6 0-16,0 2 1 15,0 3-1-15,0 0-6 16,0 4 7-16,8-1 0 15,2-3-7-15,0 0 6 16,8 0-4-16,2 1 4 16,-3-1 1-16,3 3-5 15,-2 0 4-15,-8 5-5 16,0 7-6-16,-2-1 3 0,2 3-8 16,0 0 2-16,7 0 11 15,4 0 4-15,6 3 0 16,1 5 0-16,5 3 0 15,-6 1 1-15,-1-2-1 16,1 5 1-16,-4-1 4 16,-3 5-4-16,8 0-1 15,-6 4 0-15,-2 2 4 16,3 3 6-16,-8 0-10 16,8-3 7-16,-6 3-4 15,-6-3-2-15,-1 3 5 16,-5-3-2-16,0 2-4 0,-5 4 12 15,0 3 2 1,0-3 4-16,0-4-3 0,0-2-11 16,0-5 2-16,0-3-6 15,0-6 0-15,0-5 0 16,0-4 0-16,0-2 6 16,0 0 0-16,0 0-2 15,0 0-4-15,0 0-43 16,0-2-93-16,0-9-144 15,-5 2-437-15,-5 1-837 0</inkml:trace>
          <inkml:trace contextRef="#ctx0" brushRef="#br2" timeOffset="-7860.6488">99 370 24 0,'0'0'448'16,"0"0"-90"-16,0 0-64 16,0 0 5-16,0 0-37 15,0 0-11-15,0 0-34 16,-5-39-36-16,15 34-41 15,23 1-45-15,5-1-11 16,5 0 7-16,2 2-20 16,-7 0 3-16,-1 3-1 15,-4 0-19-15,-5 0-2 16,-8 0-14-16,-2 0-16 0,-3 0 0 16,2 0-11-16,-2 0-3 15,3 0-3-15,-3 0-4 16,-5 0 5-16,3 0-5 15,-13 0 0-15,0 0 10 16,0 0-3-16,0 0 2 16,0 0 4-16,0 0-14 15,0 0-42-15,0 0-167 16,0 0-243-16,0 0-790 0</inkml:trace>
        </inkml:traceGroup>
      </inkml:traceGroup>
    </inkml:traceGroup>
  </inkml:traceGroup>
</inkml:ink>
</file>

<file path=ppt/ink/ink24.xml><?xml version="1.0" encoding="utf-8"?>
<inkml:ink xmlns:inkml="http://www.w3.org/2003/InkML">
  <inkml:definitions>
    <inkml:context xml:id="ctx0">
      <inkml:inkSource xml:id="inkSrc0">
        <inkml:traceFormat>
          <inkml:channel name="X" type="integer" max="4480" units="cm"/>
          <inkml:channel name="Y" type="integer" max="1440" units="cm"/>
          <inkml:channel name="T" type="integer" max="2.14748E9" units="dev"/>
        </inkml:traceFormat>
        <inkml:channelProperties>
          <inkml:channelProperty channel="X" name="resolution" value="75.04188" units="1/cm"/>
          <inkml:channelProperty channel="Y" name="resolution" value="42.85714" units="1/cm"/>
          <inkml:channelProperty channel="T" name="resolution" value="1" units="1/dev"/>
        </inkml:channelProperties>
      </inkml:inkSource>
      <inkml:timestamp xml:id="ts0" timeString="2024-06-15T15:35:11.081"/>
    </inkml:context>
    <inkml:brush xml:id="br0">
      <inkml:brushProperty name="width" value="0.26667" units="cm"/>
      <inkml:brushProperty name="height" value="0.53333" units="cm"/>
      <inkml:brushProperty name="color" value="#FFFF00"/>
      <inkml:brushProperty name="tip" value="rectangle"/>
      <inkml:brushProperty name="rasterOp" value="maskPen"/>
      <inkml:brushProperty name="fitToCurve" value="1"/>
    </inkml:brush>
  </inkml:definitions>
  <inkml:trace contextRef="#ctx0" brushRef="#br0">1 5632 0,'143'0'94,"0"0"-78,0 0-1,1 0-15,-1 0 16,0 0-16,0 0 15,143 0-15,-142 0 16,-1 0 0,0 0 15,0 0-15,0 0-16,0 0 15,1 0-15,-1 0 16,0 0-16,0 0 15,0 0 17,0 0-17,1 0 1,-1 0-16,0 0 16,0 0-1,0 0 1,0 0 15,0 0-15,1 0-1,-1 0 1,0 0-16,0 0 16,0 0 15,0 0-16,1 0 1,-1 0 31,0 0-31,0 0-1,0 0 16,0 0-15</inkml:trace>
</inkml:ink>
</file>

<file path=ppt/ink/ink25.xml><?xml version="1.0" encoding="utf-8"?>
<inkml:ink xmlns:inkml="http://www.w3.org/2003/InkML">
  <inkml:definitions>
    <inkml:context xml:id="ctx0">
      <inkml:inkSource xml:id="inkSrc0">
        <inkml:traceFormat>
          <inkml:channel name="X" type="integer" max="4480" units="cm"/>
          <inkml:channel name="Y" type="integer" max="1440" units="cm"/>
          <inkml:channel name="T" type="integer" max="2.14748E9" units="dev"/>
        </inkml:traceFormat>
        <inkml:channelProperties>
          <inkml:channelProperty channel="X" name="resolution" value="75.04188" units="1/cm"/>
          <inkml:channelProperty channel="Y" name="resolution" value="42.85714" units="1/cm"/>
          <inkml:channelProperty channel="T" name="resolution" value="1" units="1/dev"/>
        </inkml:channelProperties>
      </inkml:inkSource>
      <inkml:timestamp xml:id="ts0" timeString="2024-06-15T15:35:27.120"/>
    </inkml:context>
    <inkml:brush xml:id="br0">
      <inkml:brushProperty name="width" value="0.26667" units="cm"/>
      <inkml:brushProperty name="height" value="0.53333" units="cm"/>
      <inkml:brushProperty name="color" value="#FFFF00"/>
      <inkml:brushProperty name="tip" value="rectangle"/>
      <inkml:brushProperty name="rasterOp" value="maskPen"/>
      <inkml:brushProperty name="fitToCurve" value="1"/>
    </inkml:brush>
  </inkml:definitions>
  <inkml:trace contextRef="#ctx0" brushRef="#br0">1 5632 0,'432'0'94,"1"0"-78,-1 0-1,1 0-15,-1 0 16,1 0-16,-1 0 15,433 0-15,-432 0 16,-1 0 0,0 0 15,1 0-15,-1 0-16,1 0 15,-1 0-15,1 0 16,-1 0-16,1 0 15,-1 0 17,1 0-17,-1 0 1,1 0-16,-1 0 16,0 0-1,1 0 1,-1 0 15,1 0-15,-1 0-1,1 0 1,-1 0-16,1 0 16,-1 0 15,1 0-16,-1 0 1,0 0 31,1 0-31,-1 0-1,1 0 16,-1 0-15</inkml:trace>
</inkml:ink>
</file>

<file path=ppt/ink/ink26.xml><?xml version="1.0" encoding="utf-8"?>
<inkml:ink xmlns:inkml="http://www.w3.org/2003/InkML">
  <inkml:definitions>
    <inkml:context xml:id="ctx0">
      <inkml:inkSource xml:id="inkSrc0">
        <inkml:traceFormat>
          <inkml:channel name="X" type="integer" max="4480" units="cm"/>
          <inkml:channel name="Y" type="integer" max="1440" units="cm"/>
          <inkml:channel name="T" type="integer" max="2.14748E9" units="dev"/>
        </inkml:traceFormat>
        <inkml:channelProperties>
          <inkml:channelProperty channel="X" name="resolution" value="75.04188" units="1/cm"/>
          <inkml:channelProperty channel="Y" name="resolution" value="42.85714" units="1/cm"/>
          <inkml:channelProperty channel="T" name="resolution" value="1" units="1/dev"/>
        </inkml:channelProperties>
      </inkml:inkSource>
      <inkml:timestamp xml:id="ts0" timeString="2024-06-15T15:35:55.872"/>
    </inkml:context>
    <inkml:brush xml:id="br0">
      <inkml:brushProperty name="width" value="0.26667" units="cm"/>
      <inkml:brushProperty name="height" value="0.53333" units="cm"/>
      <inkml:brushProperty name="color" value="#FFFF00"/>
      <inkml:brushProperty name="tip" value="rectangle"/>
      <inkml:brushProperty name="rasterOp" value="maskPen"/>
      <inkml:brushProperty name="fitToCurve" value="1"/>
    </inkml:brush>
  </inkml:definitions>
  <inkml:trace contextRef="#ctx0" brushRef="#br0">1 5632 0,'58'0'94,"1"0"-78,-1 0-1,1 0-15,-1 0 16,0 0-16,1 0 15,58 0-15,-59 0 16,0 0 0,1 0 15,-1 0-15,1 0-16,-1 0 15,0 0-15,1 0 16,-1 0-16,1 0 15,-1 0 17,0 0-17,1 0 1,-1 0-16,1 0 16,-1 0-1,1 0 1,-1 0 15,0 0-15,1 0-1,-1 0 1,1 0-16,-1 0 16,0 0 15,1 0-16,-1 0 1,1 0 31,-1 0-31,0 0-1,1 0 16,-1 0-15</inkml:trace>
</inkml:ink>
</file>

<file path=ppt/ink/ink27.xml><?xml version="1.0" encoding="utf-8"?>
<inkml:ink xmlns:inkml="http://www.w3.org/2003/InkML">
  <inkml:definitions>
    <inkml:context xml:id="ctx0">
      <inkml:inkSource xml:id="inkSrc0">
        <inkml:traceFormat>
          <inkml:channel name="X" type="integer" max="4480" units="cm"/>
          <inkml:channel name="Y" type="integer" max="1440" units="cm"/>
          <inkml:channel name="T" type="integer" max="2.14748E9" units="dev"/>
        </inkml:traceFormat>
        <inkml:channelProperties>
          <inkml:channelProperty channel="X" name="resolution" value="75.04188" units="1/cm"/>
          <inkml:channelProperty channel="Y" name="resolution" value="42.85714" units="1/cm"/>
          <inkml:channelProperty channel="T" name="resolution" value="1" units="1/dev"/>
        </inkml:channelProperties>
      </inkml:inkSource>
      <inkml:timestamp xml:id="ts0" timeString="2024-06-15T15:36:09.041"/>
    </inkml:context>
    <inkml:brush xml:id="br0">
      <inkml:brushProperty name="width" value="0.26667" units="cm"/>
      <inkml:brushProperty name="height" value="0.53333" units="cm"/>
      <inkml:brushProperty name="color" value="#FFFF00"/>
      <inkml:brushProperty name="tip" value="rectangle"/>
      <inkml:brushProperty name="rasterOp" value="maskPen"/>
      <inkml:brushProperty name="fitToCurve" value="1"/>
    </inkml:brush>
  </inkml:definitions>
  <inkml:trace contextRef="#ctx0" brushRef="#br0">1 5632 0,'58'0'94,"1"0"-78,-1 0-1,1 0-15,-1 0 16,0 0-16,1 0 15,58 0-15,-59 0 16,0 0 0,1 0 15,-1 0-15,1 0-16,-1 0 15,0 0-15,1 0 16,-1 0-16,1 0 15,-1 0 17,0 0-17,1 0 1,-1 0-16,1 0 16,-1 0-1,1 0 1,-1 0 15,0 0-15,1 0-1,-1 0 1,1 0-16,-1 0 16,0 0 15,1 0-16,-1 0 1,1 0 31,-1 0-31,0 0-1,1 0 16,-1 0-15</inkml:trace>
</inkml:ink>
</file>

<file path=ppt/ink/ink28.xml><?xml version="1.0" encoding="utf-8"?>
<inkml:ink xmlns:inkml="http://www.w3.org/2003/InkML">
  <inkml:definitions>
    <inkml:context xml:id="ctx0">
      <inkml:inkSource xml:id="inkSrc0">
        <inkml:traceFormat>
          <inkml:channel name="X" type="integer" max="4480" units="cm"/>
          <inkml:channel name="Y" type="integer" max="1440" units="cm"/>
          <inkml:channel name="T" type="integer" max="2.14748E9" units="dev"/>
        </inkml:traceFormat>
        <inkml:channelProperties>
          <inkml:channelProperty channel="X" name="resolution" value="75.04188" units="1/cm"/>
          <inkml:channelProperty channel="Y" name="resolution" value="42.85714" units="1/cm"/>
          <inkml:channelProperty channel="T" name="resolution" value="1" units="1/dev"/>
        </inkml:channelProperties>
      </inkml:inkSource>
      <inkml:timestamp xml:id="ts0" timeString="2024-06-15T15:36:24.145"/>
    </inkml:context>
    <inkml:brush xml:id="br0">
      <inkml:brushProperty name="width" value="0.26667" units="cm"/>
      <inkml:brushProperty name="height" value="0.53333" units="cm"/>
      <inkml:brushProperty name="color" value="#ED7D31"/>
      <inkml:brushProperty name="tip" value="rectangle"/>
      <inkml:brushProperty name="rasterOp" value="maskPen"/>
      <inkml:brushProperty name="fitToCurve" value="1"/>
    </inkml:brush>
  </inkml:definitions>
  <inkml:trace contextRef="#ctx0" brushRef="#br0">1 5632 0,'146'0'94,"0"0"-78,0 0-1,0 0-15,0 0 16,-1 0-16,1 0 15,146 0-15,-146 0 16,0 0 0,0 0 15,0 0-15,0 0-16,0 0 15,0 0-15,-1 0 16,1 0-16,0 0 15,0 0 17,0 0-17,0 0 1,0 0-16,0 0 16,0 0-1,0 0 1,0 0 15,-1 0-15,1 0-1,0 0 1,0 0-16,0 0 16,0 0 15,0 0-16,0 0 1,0 0 31,0 0-31,0 0-1,0 0 16,-1 0-15</inkml:trace>
</inkml:ink>
</file>

<file path=ppt/ink/ink29.xml><?xml version="1.0" encoding="utf-8"?>
<inkml:ink xmlns:inkml="http://www.w3.org/2003/InkML">
  <inkml:definitions>
    <inkml:context xml:id="ctx0">
      <inkml:inkSource xml:id="inkSrc0">
        <inkml:traceFormat>
          <inkml:channel name="X" type="integer" max="4480" units="cm"/>
          <inkml:channel name="Y" type="integer" max="1440" units="cm"/>
          <inkml:channel name="T" type="integer" max="2.14748E9" units="dev"/>
        </inkml:traceFormat>
        <inkml:channelProperties>
          <inkml:channelProperty channel="X" name="resolution" value="75.04188" units="1/cm"/>
          <inkml:channelProperty channel="Y" name="resolution" value="42.85714" units="1/cm"/>
          <inkml:channelProperty channel="T" name="resolution" value="1" units="1/dev"/>
        </inkml:channelProperties>
      </inkml:inkSource>
      <inkml:timestamp xml:id="ts0" timeString="2024-06-15T15:36:35.641"/>
    </inkml:context>
    <inkml:brush xml:id="br0">
      <inkml:brushProperty name="width" value="0.26667" units="cm"/>
      <inkml:brushProperty name="height" value="0.53333" units="cm"/>
      <inkml:brushProperty name="color" value="#ED7D31"/>
      <inkml:brushProperty name="tip" value="rectangle"/>
      <inkml:brushProperty name="rasterOp" value="maskPen"/>
      <inkml:brushProperty name="fitToCurve" value="1"/>
    </inkml:brush>
  </inkml:definitions>
  <inkml:trace contextRef="#ctx0" brushRef="#br0">1 5632 0,'123'0'94,"-1"0"-78,1 0-1,-1 0-15,1 0 16,-1 0-16,1 0 15,122 0-15,-122 0 16,-1 0 0,1 0 15,-1 0-15,1 0-16,-1 0 15,1 0-15,-1 0 16,1 0-16,0 0 15,-1 0 17,1 0-17,-1 0 1,1 0-16,-1 0 16,1 0-1,0 0 1,-1 0 15,1 0-15,-1 0-1,1 0 1,-1 0-16,1 0 16,-1 0 15,1 0-16,0 0 1,-1 0 31,1 0-31,-1 0-1,1 0 16,-1 0-15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4095" units="deg"/>
          <inkml:channel name="T" type="integer" max="2.14748E9" units="dev"/>
        </inkml:traceFormat>
        <inkml:channelProperties>
          <inkml:channelProperty channel="X" name="resolution" value="2155.72363" units="1/cm"/>
          <inkml:channelProperty channel="Y" name="resolution" value="3449.15796" units="1/cm"/>
          <inkml:channelProperty channel="F" name="resolution" value="11.375" units="1/deg"/>
          <inkml:channelProperty channel="T" name="resolution" value="1" units="1/dev"/>
        </inkml:channelProperties>
      </inkml:inkSource>
      <inkml:timestamp xml:id="ts0" timeString="2024-06-15T13:52:48.521"/>
    </inkml:context>
    <inkml:brush xml:id="br0">
      <inkml:brushProperty name="width" value="0.06667" units="cm"/>
      <inkml:brushProperty name="height" value="0.06667" units="cm"/>
      <inkml:brushProperty name="color" value="#3165BB"/>
      <inkml:brushProperty name="fitToCurve" value="1"/>
    </inkml:brush>
  </inkml:definitions>
  <inkml:traceGroup>
    <inkml:annotationXML>
      <emma:emma xmlns:emma="http://www.w3.org/2003/04/emma" version="1.0">
        <emma:interpretation id="{3648F632-50CE-4C02-9C11-AFE23B382FB6}" emma:medium="tactile" emma:mode="ink">
          <msink:context xmlns:msink="http://schemas.microsoft.com/ink/2010/main" type="inkDrawing"/>
        </emma:interpretation>
      </emma:emma>
    </inkml:annotationXML>
    <inkml:trace contextRef="#ctx0" brushRef="#br0">94 0 35 0,'0'0'42'15,"0"0"-38"-15,0 0 7 16,0 0-11-16,0 0 0 15,0 0-52-15,0 0 32 16,-66 28 20-16,54-25 48 16,7 2 1-16,-1 1-49 15,1-3-55-15</inkml:trace>
    <inkml:trace contextRef="#ctx0" brushRef="#br0" timeOffset="404.2685">94 0 29 0</inkml:trace>
  </inkml:traceGroup>
</inkml:ink>
</file>

<file path=ppt/ink/ink30.xml><?xml version="1.0" encoding="utf-8"?>
<inkml:ink xmlns:inkml="http://www.w3.org/2003/InkML">
  <inkml:definitions>
    <inkml:context xml:id="ctx0">
      <inkml:inkSource xml:id="inkSrc0">
        <inkml:traceFormat>
          <inkml:channel name="X" type="integer" max="4480" units="cm"/>
          <inkml:channel name="Y" type="integer" max="1440" units="cm"/>
          <inkml:channel name="T" type="integer" max="2.14748E9" units="dev"/>
        </inkml:traceFormat>
        <inkml:channelProperties>
          <inkml:channelProperty channel="X" name="resolution" value="75.04188" units="1/cm"/>
          <inkml:channelProperty channel="Y" name="resolution" value="42.85714" units="1/cm"/>
          <inkml:channelProperty channel="T" name="resolution" value="1" units="1/dev"/>
        </inkml:channelProperties>
      </inkml:inkSource>
      <inkml:timestamp xml:id="ts0" timeString="2024-06-15T15:36:54.745"/>
    </inkml:context>
    <inkml:brush xml:id="br0">
      <inkml:brushProperty name="width" value="0.26667" units="cm"/>
      <inkml:brushProperty name="height" value="0.53333" units="cm"/>
      <inkml:brushProperty name="color" value="#ED7D31"/>
      <inkml:brushProperty name="tip" value="rectangle"/>
      <inkml:brushProperty name="rasterOp" value="maskPen"/>
      <inkml:brushProperty name="fitToCurve" value="1"/>
    </inkml:brush>
  </inkml:definitions>
  <inkml:trace contextRef="#ctx0" brushRef="#br0">1 5632 0,'42'0'94,"1"0"-78,-1 0-1,1 0-15,-1 0 16,1 0-16,-1 0 15,43 0-15,-42 0 16,-1 0 0,0 0 15,1 0-15,-1 0-16,1 0 15,-1 0-15,1 0 16,-1 0-16,1 0 15,-1 0 17,0 0-17,1 0 1,-1 0-16,1 0 16,-1 0-1,1 0 1,-1 0 15,1 0-15,-1 0-1,1 0 1,-1 0-16,0 0 16,1 0 15,-1 0-16,1 0 1,-1 0 31,1 0-31,-1 0-1,1 0 16,-1 0-15</inkml:trace>
</inkml:ink>
</file>

<file path=ppt/ink/ink31.xml><?xml version="1.0" encoding="utf-8"?>
<inkml:ink xmlns:inkml="http://www.w3.org/2003/InkML">
  <inkml:definitions>
    <inkml:context xml:id="ctx0">
      <inkml:inkSource xml:id="inkSrc0">
        <inkml:traceFormat>
          <inkml:channel name="X" type="integer" max="4480" units="cm"/>
          <inkml:channel name="Y" type="integer" max="1440" units="cm"/>
          <inkml:channel name="T" type="integer" max="2.14748E9" units="dev"/>
        </inkml:traceFormat>
        <inkml:channelProperties>
          <inkml:channelProperty channel="X" name="resolution" value="75.04188" units="1/cm"/>
          <inkml:channelProperty channel="Y" name="resolution" value="42.85714" units="1/cm"/>
          <inkml:channelProperty channel="T" name="resolution" value="1" units="1/dev"/>
        </inkml:channelProperties>
      </inkml:inkSource>
      <inkml:timestamp xml:id="ts0" timeString="2024-06-15T15:37:30.562"/>
    </inkml:context>
    <inkml:brush xml:id="br0">
      <inkml:brushProperty name="width" value="0.26667" units="cm"/>
      <inkml:brushProperty name="height" value="0.53333" units="cm"/>
      <inkml:brushProperty name="color" value="#FFFF00"/>
      <inkml:brushProperty name="tip" value="rectangle"/>
      <inkml:brushProperty name="rasterOp" value="maskPen"/>
      <inkml:brushProperty name="fitToCurve" value="1"/>
    </inkml:brush>
  </inkml:definitions>
  <inkml:trace contextRef="#ctx0" brushRef="#br0">1 5632 0,'100'0'94,"-1"0"-78,1 0-1,0 0-15,-1 0 16,1 0-16,0 0 15,99 0-15,-99 0 16,-1 0 0,1 0 15,0 0-15,-1 0-16,1 0 15,0 0-15,0 0 16,-1 0-16,1 0 15,0 0 17,-1 0-17,1 0 1,0 0-16,-1 0 16,1 0-1,0 0 1,-1 0 15,1 0-15,0 0-1,-1 0 1,1 0-16,0 0 16,-1 0 15,1 0-16,0 0 1,-1 0 31,1 0-31,0 0-1,-1 0 16,1 0-15</inkml:trace>
</inkml:ink>
</file>

<file path=ppt/ink/ink32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4095" units="deg"/>
          <inkml:channel name="T" type="integer" max="2.14748E9" units="dev"/>
        </inkml:traceFormat>
        <inkml:channelProperties>
          <inkml:channelProperty channel="X" name="resolution" value="2155.72363" units="1/cm"/>
          <inkml:channelProperty channel="Y" name="resolution" value="3449.15796" units="1/cm"/>
          <inkml:channelProperty channel="F" name="resolution" value="11.375" units="1/deg"/>
          <inkml:channelProperty channel="T" name="resolution" value="1" units="1/dev"/>
        </inkml:channelProperties>
      </inkml:inkSource>
      <inkml:timestamp xml:id="ts0" timeString="2024-06-15T13:52:48.521"/>
    </inkml:context>
    <inkml:brush xml:id="br0">
      <inkml:brushProperty name="width" value="0.06667" units="cm"/>
      <inkml:brushProperty name="height" value="0.06667" units="cm"/>
      <inkml:brushProperty name="color" value="#3165BB"/>
      <inkml:brushProperty name="fitToCurve" value="1"/>
    </inkml:brush>
  </inkml:definitions>
  <inkml:trace contextRef="#ctx0" brushRef="#br0">94 0 35 0,'0'0'42'15,"0"0"-38"-15,0 0 7 16,0 0-11-16,0 0 0 15,0 0-52-15,0 0 32 16,-66 28 20-16,54-25 48 16,7 2 1-16,-1 1-49 15,1-3-55-15</inkml:trace>
  <inkml:trace contextRef="#ctx0" brushRef="#br0" timeOffset="404.2685">94 0 29 0</inkml:trace>
</inkml:ink>
</file>

<file path=ppt/ink/ink33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4095" units="deg"/>
          <inkml:channel name="T" type="integer" max="2.14748E9" units="dev"/>
        </inkml:traceFormat>
        <inkml:channelProperties>
          <inkml:channelProperty channel="X" name="resolution" value="2155.72363" units="1/cm"/>
          <inkml:channelProperty channel="Y" name="resolution" value="3449.15796" units="1/cm"/>
          <inkml:channelProperty channel="F" name="resolution" value="11.375" units="1/deg"/>
          <inkml:channelProperty channel="T" name="resolution" value="1" units="1/dev"/>
        </inkml:channelProperties>
      </inkml:inkSource>
      <inkml:timestamp xml:id="ts0" timeString="2024-06-15T15:32:30.355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  <inkml:brush xml:id="br1">
      <inkml:brushProperty name="width" value="0.06667" units="cm"/>
      <inkml:brushProperty name="height" value="0.06667" units="cm"/>
      <inkml:brushProperty name="color" value="#3165BB"/>
      <inkml:brushProperty name="fitToCurve" value="1"/>
    </inkml:brush>
    <inkml:brush xml:id="br2">
      <inkml:brushProperty name="width" value="0.06667" units="cm"/>
      <inkml:brushProperty name="height" value="0.06667" units="cm"/>
      <inkml:brushProperty name="color" value="#177D36"/>
      <inkml:brushProperty name="fitToCurve" value="1"/>
    </inkml:brush>
  </inkml:definitions>
  <inkml:trace contextRef="#ctx0" brushRef="#br0">122 122 321 0,'0'0'617'0,"0"0"-309"16,0 0-129-16,0 0-50 15,0 0-43-15,0 0-9 16,0-12 33-16,0 12 80 16,0 0 44-16,0 0-18 15,0 0-54-15,0 0-30 16,0 0-41-16,0 0-24 16,0 0-27-16,0 0-27 15,0 0-11-15,0 0-2 16,0 0-1-16,0 0-4 0,0 6 5 15,0 8 5-15,0 8 4 16,-13 12 18-16,8 11 8 16,-5 2-8-16,5 3-7 15,5-6-3-15,0-1-6 16,0-7-4-16,0-5-2 16,0-4-5-16,0-4 5 15,0-4 4-15,0-2 1 16,0 0 5-16,0-3-1 15,0-3-2-15,0-3-2 16,0-2-2-16,0 0 0 16,0-4-7-16,0 1 0 0,0 0 4 15,0 0-5-15,0-1 0 16,0-2 0-16,0 3 1 16,0 0 3-16,0-3-3 15,0 3-1-15,-5 0 4 16,5-1-4-16,-7 4 0 15,7-3-1-15,-5 0-3 16,5-3 4-16,0 3 0 16,0-3 1-16,0 0 7 15,0 0-6-15,0 0 6 16,0 0-8-16,0 0 0 16,0 0 4-16,-5-6-4 15,5-5 8-15,-10-6-8 0,5-5-5 16,-8-6 4-1,8-3-3-15,-5-2 4 0,5-1 0 16,5-2 0-16,-5 2 0 16,-3 1 4-16,8-3-4 15,0 2 0-15,0 0-1 16,0 7-2-16,0-1 2 16,0 6 0-16,0 2 1 15,0 3-1-15,0 0-6 16,0 4 7-16,8-1 0 15,2-3-7-15,0 0 6 16,8 0-4-16,2 1 4 16,-3-1 1-16,3 3-5 15,-2 0 4-15,-8 5-5 16,0 7-6-16,-2-1 3 0,2 3-8 16,0 0 2-16,7 0 11 15,4 0 4-15,6 3 0 16,1 5 0-16,5 3 0 15,-6 1 1-15,-1-2-1 16,1 5 1-16,-4-1 4 16,-3 5-4-16,8 0-1 15,-6 4 0-15,-2 2 4 16,3 3 6-16,-8 0-10 16,8-3 7-16,-6 3-4 15,-6-3-2-15,-1 3 5 16,-5-3-2-16,0 2-4 0,-5 4 12 15,0 3 2 1,0-3 4-16,0-4-3 0,0-2-11 16,0-5 2-16,0-3-6 15,0-6 0-15,0-5 0 16,0-4 0-16,0-2 6 16,0 0 0-16,0 0-2 15,0 0-4-15,0 0-43 16,0-2-93-16,0-9-144 15,-5 2-437-15,-5 1-837 0</inkml:trace>
  <inkml:trace contextRef="#ctx0" brushRef="#br0" timeOffset="563.4955">99 370 24 0,'0'0'448'16,"0"0"-90"-16,0 0-64 16,0 0 5-16,0 0-37 15,0 0-11-15,0 0-34 16,-5-39-36-16,15 34-41 15,23 1-45-15,5-1-11 16,5 0 7-16,2 2-20 16,-7 0 3-16,-1 3-1 15,-4 0-19-15,-5 0-2 16,-8 0-14-16,-2 0-16 0,-3 0 0 16,2 0-11-16,-2 0-3 15,3 0-3-15,-3 0-4 16,-5 0 5-16,3 0-5 15,-13 0 0-15,0 0 10 16,0 0-3-16,0 0 2 16,0 0 4-16,0 0-14 15,0 0-42-15,0 0-167 16,0 0-243-16,0 0-790 0</inkml:trace>
  <inkml:trace contextRef="#ctx0" brushRef="#br1" timeOffset="4400.2685">-4083 16 464 0,'0'0'399'0,"0"0"-134"16,0 0-41-16,0 0-35 15,0 0-64-15,0 0 4 16,0 0 21-16,0-25-8 16,0 25 9-16,0 0-5 0,0 0-9 15,0 0-16-15,0 0-28 16,0 0-7-16,0 0-25 16,0 0-23-16,0 0-4 15,0 0-2-15,0 0-1 16,0 0-8-16,0 0-9 15,0 0-4-15,0 5-10 16,0 15 0-16,0 10 3 16,0 13 20-16,0 7 11 15,0 11-5-15,0 1-19 16,0 4 7-16,5-1-4 16,0-1-1-16,0-6 7 0,3-5-5 15,2-5 1-15,-5-7-2 16,5-7-7-16,2-6 0 15,-7-6-2-15,0-6-4 16,0-1 6-16,-5-7-2 16,5-5 0-16,-5 0 6 15,0-3-4-15,0 0 2 16,0 0-7-16,0-8-1 16,0-13 2-16,0-8-2 15,0-17 0-15,0-6 0 16,-10-7 1-16,-7-3-1 15,7 4 1-15,-5 0-1 16,-3 2 7-16,3 0-6 16,-3 0-1-16,8 3 0 15,0 6 0-15,-2 2 1 0,2 8-1 16,4 10 0-16,1 4 1 16,0 9-1-16,5 6 5 15,0 3 1-15,0 5-6 16,0 0 0-16,0 0 0 15,0 0 0-15,0 0 0 16,0 0 0-16,0 0 0 16,0 0 1-16,0 0-1 15,0 0 0-15,0 0 0 16,0 0-8-16,0 0 8 16,0-6-12-16,0 0-2 15,16-5 4-15,21-3 2 16,6 0 3-16,7 6-7 0,3 5-4 15,-2 3 4 1,-9 0 4-16,-4 25 8 0,-5 12 3 16,-11 10 5-16,-17 6 8 15,-5 3-5-15,0-3-3 16,0-3 0-16,0-11-7 16,-12-8 3-16,2-14-4 15,5-9-1-15,5-6 0 16,0-2-16-16,0 0-20 15,15 0 9-15,30 0 21 16,3 0 7-16,7 12 0 16,-2 7 1-16,3 6 3 0,-9 9 0 15,-14 5 6-15,-5 3 1 16,-23 0-4-16,-5 3 4 16,0-4 3-16,-28-2-3 15,-20-5 2-15,-12-6 0 16,-6-12-3-16,-9-5 2 15,-1-11-12-15,-4 0-48 16,-8-5-106-16,22-11-155 16,19 1-440-16</inkml:trace>
  <inkml:trace contextRef="#ctx0" brushRef="#br2" timeOffset="8424.1443">-6899-17 332 0,'0'0'271'0,"0"0"-136"16,0 0-12-16,0 0 11 16,0 0 26-16,0 0 84 15,0 0 42-15,-10-12-21 16,5 12-53-16,5 0-49 15,-8 0-56-15,3 0-42 0,5 0-26 16,-5 0-19-16,0 0-6 16,0 0 6-16,-5 0 8 15,-2 0 1-15,1 0-1 16,-6 0 11-16,2 0-3 16,0 0-11-16,-3 0-10 15,3 3-7-15,-8 2-7 16,1-1-1-16,2 0 1 15,-3 0 0-15,8 1 0 16,-3-2 0-16,8 0 12 16,-8-1-4-16,8 2 4 15,0 1 3-15,-7 0-9 16,7 4-1-16,-5 2-6 0,-3 0 0 16,3 0 7-16,2 6-7 15,3-3 8-15,0 5-8 16,3 1 0-16,2 0 0 15,0 5 0-15,5 0 0 16,0 6 5-16,0 0-4 16,0 2 8-16,0-2 6 15,0-4-7-15,0 1-1 16,17-6-7-16,8 1 0 16,8-4 0-16,0-2 1 15,4 0 0-15,1-3 7 16,8-3 4-16,-9 0 7 15,6-2-4-15,-5-4-8 0,0-2-1 16,4-3-6 0,4 0 5-16,-4 0 4 0,6 0 0 15,-2-12 3-15,-4-1 2 16,-14 5-1-16,-3-4 7 16,-12 7-6-16,-8 2 3 15,-5 3 5-15,0 0-6 16,0 0-3-16,0 0-7 15,5 0-6-15,-5 0 4 16,0 0-4-16,0 0 0 16,0 0 12-16,0 0-3 15,0 0 12-15,0 0 0 16,0 0 0-16,0 0-5 16,0 0-8-16,0 0 2 0,0 0-4 15,0 0-6-15,0 0 9 16,0 0-8-16,0 0 3 15,-10 0 6-15,-13 0-10 16,-5 0 0-16,-4 0-1 16,-1 5-5-16,-5 1 6 15,6 3 0-15,1-1-2 16,9 0 2-16,-1-5 0 16,8-1 0-16,-3 2 0 15,8-4 0-15,0 0 4 16,-2 0-2-16,-9 0-2 15,-1 0 4-15,2 0-4 16,-3 0 0-16,0 0 0 0,8 0 0 16,-2 0 0-1,2 0-1-15,4 0 1 0,-6 0-1 16,-6 0 1-16,3 0 0 16,-3 0-1-16,3 0 1 15,-2 0-1-15,-1 0 1 16,8-4 0-16,5 4 0 15,-3-2-3-15,3-1 2 16,5 0 1-16,0 0-3 16,-2-2 3-16,2 2 0 15,-6-3-1-15,6-2 1 16,-5 3 0-16,-2-1 0 16,2-2 0-16,5 2 0 15,-8-2 0-15,8-3-6 16,0 0 0-16,5-6 2 0,0-5-5 15,0-3 9-15,0-6-4 16,0 3 0-16,0 0 3 16,0 3 1-16,0 8 0 15,0 3 3-15,0 3-3 16,0 0 0-16,0-1-2 16,0-1-2-16,5 1 4 15,0 1-1-15,3 0 0 16,2 0 1-16,-5 3-8 15,0-1 8-15,0 3-1 16,2 1-8-16,-2-1 9 16,5 1-1-16,1 0-3 15,6-1 3-15,-2-5-8 0,13-1 9 16,0 1 0-16,-1 0 0 16,6 0 1-16,-13 2-1 15,3 4-1-15,-8 0-3 16,-3 5-3-16,4 0 2 15,1 0 5-15,3-4 0 16,8 4 0-16,5-5 0 16,4-1 0-16,1-2 8 15,0 0-8-15,-5-1 7 16,-6 1 3-16,-12 2-3 16,-2 4-3-16,-8 2-4 15,-5 0 0-15,5 0 0 0,-5 0 0 16,0 0 0-16,5 0 0 15,-5 0 0-15,0 0 6 16,0-3-6-16,0 3 0 16,0 0-16-16,0 0-129 15,0 0-290-15,-10 0-1679 0</inkml:trace>
</inkml:ink>
</file>

<file path=ppt/ink/ink34.xml><?xml version="1.0" encoding="utf-8"?>
<inkml:ink xmlns:inkml="http://www.w3.org/2003/InkML">
  <inkml:definitions>
    <inkml:context xml:id="ctx0">
      <inkml:inkSource xml:id="inkSrc0">
        <inkml:traceFormat>
          <inkml:channel name="X" type="integer" max="4480" units="cm"/>
          <inkml:channel name="Y" type="integer" max="1440" units="cm"/>
          <inkml:channel name="T" type="integer" max="2.14748E9" units="dev"/>
        </inkml:traceFormat>
        <inkml:channelProperties>
          <inkml:channelProperty channel="X" name="resolution" value="75.04188" units="1/cm"/>
          <inkml:channelProperty channel="Y" name="resolution" value="42.85714" units="1/cm"/>
          <inkml:channelProperty channel="T" name="resolution" value="1" units="1/dev"/>
        </inkml:channelProperties>
      </inkml:inkSource>
      <inkml:timestamp xml:id="ts0" timeString="2024-06-15T15:35:11.081"/>
    </inkml:context>
    <inkml:brush xml:id="br0">
      <inkml:brushProperty name="width" value="0.26667" units="cm"/>
      <inkml:brushProperty name="height" value="0.53333" units="cm"/>
      <inkml:brushProperty name="color" value="#FFFF00"/>
      <inkml:brushProperty name="tip" value="rectangle"/>
      <inkml:brushProperty name="rasterOp" value="maskPen"/>
      <inkml:brushProperty name="fitToCurve" value="1"/>
    </inkml:brush>
  </inkml:definitions>
  <inkml:trace contextRef="#ctx0" brushRef="#br0">1 5632 0,'88'0'94,"0"0"-78,1 0-1,-1 0-15,0 0 16,0 0-16,1 0 15,87 0-15,-88 0 16,1 0 0,-1 0 15,0 0-15,0 0-16,0 0 15,1 0-15,-1 0 16,0 0-16,0 0 15,1 0 17,-1 0-17,0 0 1,0 0-16,1 0 16,-1 0-1,0 0 1,0 0 15,0 0-15,1 0-1,-1 0 1,0 0-16,0 0 16,1 0 15,-1 0-16,0 0 1,0 0 31,1 0-31,-1 0-1,0 0 16,0 0-15</inkml:trace>
</inkml:ink>
</file>

<file path=ppt/ink/ink35.xml><?xml version="1.0" encoding="utf-8"?>
<inkml:ink xmlns:inkml="http://www.w3.org/2003/InkML">
  <inkml:definitions>
    <inkml:context xml:id="ctx0">
      <inkml:inkSource xml:id="inkSrc0">
        <inkml:traceFormat>
          <inkml:channel name="X" type="integer" max="4480" units="cm"/>
          <inkml:channel name="Y" type="integer" max="1440" units="cm"/>
          <inkml:channel name="T" type="integer" max="2.14748E9" units="dev"/>
        </inkml:traceFormat>
        <inkml:channelProperties>
          <inkml:channelProperty channel="X" name="resolution" value="75.04188" units="1/cm"/>
          <inkml:channelProperty channel="Y" name="resolution" value="42.85714" units="1/cm"/>
          <inkml:channelProperty channel="T" name="resolution" value="1" units="1/dev"/>
        </inkml:channelProperties>
      </inkml:inkSource>
      <inkml:timestamp xml:id="ts0" timeString="2024-06-15T15:35:27.120"/>
    </inkml:context>
    <inkml:brush xml:id="br0">
      <inkml:brushProperty name="width" value="0.26667" units="cm"/>
      <inkml:brushProperty name="height" value="0.53333" units="cm"/>
      <inkml:brushProperty name="color" value="#FFFF00"/>
      <inkml:brushProperty name="tip" value="rectangle"/>
      <inkml:brushProperty name="rasterOp" value="maskPen"/>
      <inkml:brushProperty name="fitToCurve" value="1"/>
    </inkml:brush>
  </inkml:definitions>
  <inkml:trace contextRef="#ctx0" brushRef="#br0">1 5632 0,'432'0'94,"1"0"-78,-1 0-1,1 0-15,-1 0 16,1 0-16,-1 0 15,433 0-15,-432 0 16,-1 0 0,0 0 15,1 0-15,-1 0-16,1 0 15,-1 0-15,1 0 16,-1 0-16,1 0 15,-1 0 17,1 0-17,-1 0 1,1 0-16,-1 0 16,0 0-1,1 0 1,-1 0 15,1 0-15,-1 0-1,1 0 1,-1 0-16,1 0 16,-1 0 15,1 0-16,-1 0 1,0 0 31,1 0-31,-1 0-1,1 0 16,-1 0-15</inkml:trace>
</inkml:ink>
</file>

<file path=ppt/ink/ink36.xml><?xml version="1.0" encoding="utf-8"?>
<inkml:ink xmlns:inkml="http://www.w3.org/2003/InkML">
  <inkml:definitions>
    <inkml:context xml:id="ctx0">
      <inkml:inkSource xml:id="inkSrc0">
        <inkml:traceFormat>
          <inkml:channel name="X" type="integer" max="4480" units="cm"/>
          <inkml:channel name="Y" type="integer" max="1440" units="cm"/>
          <inkml:channel name="T" type="integer" max="2.14748E9" units="dev"/>
        </inkml:traceFormat>
        <inkml:channelProperties>
          <inkml:channelProperty channel="X" name="resolution" value="75.04188" units="1/cm"/>
          <inkml:channelProperty channel="Y" name="resolution" value="42.85714" units="1/cm"/>
          <inkml:channelProperty channel="T" name="resolution" value="1" units="1/dev"/>
        </inkml:channelProperties>
      </inkml:inkSource>
      <inkml:timestamp xml:id="ts0" timeString="2024-06-15T15:35:55.872"/>
    </inkml:context>
    <inkml:brush xml:id="br0">
      <inkml:brushProperty name="width" value="0.26667" units="cm"/>
      <inkml:brushProperty name="height" value="0.53333" units="cm"/>
      <inkml:brushProperty name="color" value="#FFFF00"/>
      <inkml:brushProperty name="tip" value="rectangle"/>
      <inkml:brushProperty name="rasterOp" value="maskPen"/>
      <inkml:brushProperty name="fitToCurve" value="1"/>
    </inkml:brush>
  </inkml:definitions>
  <inkml:trace contextRef="#ctx0" brushRef="#br0">1 5632 0,'58'0'94,"1"0"-78,-1 0-1,1 0-15,-1 0 16,0 0-16,1 0 15,58 0-15,-59 0 16,0 0 0,1 0 15,-1 0-15,1 0-16,-1 0 15,0 0-15,1 0 16,-1 0-16,1 0 15,-1 0 17,0 0-17,1 0 1,-1 0-16,1 0 16,-1 0-1,1 0 1,-1 0 15,0 0-15,1 0-1,-1 0 1,1 0-16,-1 0 16,0 0 15,1 0-16,-1 0 1,1 0 31,-1 0-31,0 0-1,1 0 16,-1 0-15</inkml:trace>
</inkml:ink>
</file>

<file path=ppt/ink/ink37.xml><?xml version="1.0" encoding="utf-8"?>
<inkml:ink xmlns:inkml="http://www.w3.org/2003/InkML">
  <inkml:definitions>
    <inkml:context xml:id="ctx0">
      <inkml:inkSource xml:id="inkSrc0">
        <inkml:traceFormat>
          <inkml:channel name="X" type="integer" max="4480" units="cm"/>
          <inkml:channel name="Y" type="integer" max="1440" units="cm"/>
          <inkml:channel name="T" type="integer" max="2.14748E9" units="dev"/>
        </inkml:traceFormat>
        <inkml:channelProperties>
          <inkml:channelProperty channel="X" name="resolution" value="75.04188" units="1/cm"/>
          <inkml:channelProperty channel="Y" name="resolution" value="42.85714" units="1/cm"/>
          <inkml:channelProperty channel="T" name="resolution" value="1" units="1/dev"/>
        </inkml:channelProperties>
      </inkml:inkSource>
      <inkml:timestamp xml:id="ts0" timeString="2024-06-15T15:36:09.041"/>
    </inkml:context>
    <inkml:brush xml:id="br0">
      <inkml:brushProperty name="width" value="0.26667" units="cm"/>
      <inkml:brushProperty name="height" value="0.53333" units="cm"/>
      <inkml:brushProperty name="color" value="#FFFF00"/>
      <inkml:brushProperty name="tip" value="rectangle"/>
      <inkml:brushProperty name="rasterOp" value="maskPen"/>
      <inkml:brushProperty name="fitToCurve" value="1"/>
    </inkml:brush>
  </inkml:definitions>
  <inkml:trace contextRef="#ctx0" brushRef="#br0">1 5632 0,'58'0'94,"1"0"-78,-1 0-1,1 0-15,-1 0 16,0 0-16,1 0 15,58 0-15,-59 0 16,0 0 0,1 0 15,-1 0-15,1 0-16,-1 0 15,0 0-15,1 0 16,-1 0-16,1 0 15,-1 0 17,0 0-17,1 0 1,-1 0-16,1 0 16,-1 0-1,1 0 1,-1 0 15,0 0-15,1 0-1,-1 0 1,1 0-16,-1 0 16,0 0 15,1 0-16,-1 0 1,1 0 31,-1 0-31,0 0-1,1 0 16,-1 0-15</inkml:trace>
</inkml:ink>
</file>

<file path=ppt/ink/ink38.xml><?xml version="1.0" encoding="utf-8"?>
<inkml:ink xmlns:inkml="http://www.w3.org/2003/InkML">
  <inkml:definitions>
    <inkml:context xml:id="ctx0">
      <inkml:inkSource xml:id="inkSrc0">
        <inkml:traceFormat>
          <inkml:channel name="X" type="integer" max="4480" units="cm"/>
          <inkml:channel name="Y" type="integer" max="1440" units="cm"/>
          <inkml:channel name="T" type="integer" max="2.14748E9" units="dev"/>
        </inkml:traceFormat>
        <inkml:channelProperties>
          <inkml:channelProperty channel="X" name="resolution" value="75.04188" units="1/cm"/>
          <inkml:channelProperty channel="Y" name="resolution" value="42.85714" units="1/cm"/>
          <inkml:channelProperty channel="T" name="resolution" value="1" units="1/dev"/>
        </inkml:channelProperties>
      </inkml:inkSource>
      <inkml:timestamp xml:id="ts0" timeString="2024-06-15T15:36:24.145"/>
    </inkml:context>
    <inkml:brush xml:id="br0">
      <inkml:brushProperty name="width" value="0.26667" units="cm"/>
      <inkml:brushProperty name="height" value="0.53333" units="cm"/>
      <inkml:brushProperty name="color" value="#ED7D31"/>
      <inkml:brushProperty name="tip" value="rectangle"/>
      <inkml:brushProperty name="rasterOp" value="maskPen"/>
      <inkml:brushProperty name="fitToCurve" value="1"/>
    </inkml:brush>
  </inkml:definitions>
  <inkml:trace contextRef="#ctx0" brushRef="#br0">1 5632 0,'123'0'94,"0"0"-78,0 0-1,1 0-15,-1 0 16,0 0-16,0 0 15,123 0-15,-123 0 16,0 0 0,1 0 15,-1 0-15,0 0-16,0 0 15,0 0-15,0 0 16,0 0-16,1 0 15,-1 0 17,0 0-17,0 0 1,0 0-16,0 0 16,0 0-1,0 0 1,1 0 15,-1 0-15,0 0-1,0 0 1,0 0-16,0 0 16,0 0 15,1 0-16,-1 0 1,0 0 31,0 0-31,0 0-1,0 0 16,0 0-15</inkml:trace>
</inkml:ink>
</file>

<file path=ppt/ink/ink39.xml><?xml version="1.0" encoding="utf-8"?>
<inkml:ink xmlns:inkml="http://www.w3.org/2003/InkML">
  <inkml:definitions>
    <inkml:context xml:id="ctx0">
      <inkml:inkSource xml:id="inkSrc0">
        <inkml:traceFormat>
          <inkml:channel name="X" type="integer" max="4480" units="cm"/>
          <inkml:channel name="Y" type="integer" max="1440" units="cm"/>
          <inkml:channel name="T" type="integer" max="2.14748E9" units="dev"/>
        </inkml:traceFormat>
        <inkml:channelProperties>
          <inkml:channelProperty channel="X" name="resolution" value="75.04188" units="1/cm"/>
          <inkml:channelProperty channel="Y" name="resolution" value="42.85714" units="1/cm"/>
          <inkml:channelProperty channel="T" name="resolution" value="1" units="1/dev"/>
        </inkml:channelProperties>
      </inkml:inkSource>
      <inkml:timestamp xml:id="ts0" timeString="2024-06-15T15:36:35.641"/>
    </inkml:context>
    <inkml:brush xml:id="br0">
      <inkml:brushProperty name="width" value="0.26667" units="cm"/>
      <inkml:brushProperty name="height" value="0.53333" units="cm"/>
      <inkml:brushProperty name="color" value="#ED7D31"/>
      <inkml:brushProperty name="tip" value="rectangle"/>
      <inkml:brushProperty name="rasterOp" value="maskPen"/>
      <inkml:brushProperty name="fitToCurve" value="1"/>
    </inkml:brush>
  </inkml:definitions>
  <inkml:trace contextRef="#ctx0" brushRef="#br0">1 5632 0,'23'0'94,"1"0"-78,-1 0-1,0 0-15,1 0 16,-1 0-16,0 0 15,24 0-15,-24 0 16,1 0 0,-1 0 15,0 0-15,1 0-16,-1 0 15,0 0-15,1 0 16,-1 0-16,0 0 15,1 0 17,-1 0-17,0 0 1,1 0-16,-1 0 16,0 0-1,0 0 1,1 0 15,-1 0-15,0 0-1,1 0 1,-1 0-16,0 0 16,1 0 15,-1 0-16,0 0 1,1 0 31,-1 0-31,0 0-1,1 0 16,-1 0-15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4095" units="deg"/>
          <inkml:channel name="T" type="integer" max="2.14748E9" units="dev"/>
        </inkml:traceFormat>
        <inkml:channelProperties>
          <inkml:channelProperty channel="X" name="resolution" value="2155.72363" units="1/cm"/>
          <inkml:channelProperty channel="Y" name="resolution" value="3449.15796" units="1/cm"/>
          <inkml:channelProperty channel="F" name="resolution" value="11.375" units="1/deg"/>
          <inkml:channelProperty channel="T" name="resolution" value="1" units="1/dev"/>
        </inkml:channelProperties>
      </inkml:inkSource>
      <inkml:timestamp xml:id="ts0" timeString="2024-06-15T13:52:48.521"/>
    </inkml:context>
    <inkml:brush xml:id="br0">
      <inkml:brushProperty name="width" value="0.06667" units="cm"/>
      <inkml:brushProperty name="height" value="0.06667" units="cm"/>
      <inkml:brushProperty name="color" value="#3165BB"/>
      <inkml:brushProperty name="fitToCurve" value="1"/>
    </inkml:brush>
  </inkml:definitions>
  <inkml:trace contextRef="#ctx0" brushRef="#br0">94 0 35 0,'0'0'42'15,"0"0"-38"-15,0 0 7 16,0 0-11-16,0 0 0 15,0 0-52-15,0 0 32 16,-66 28 20-16,54-25 48 16,7 2 1-16,-1 1-49 15,1-3-55-15</inkml:trace>
  <inkml:trace contextRef="#ctx0" brushRef="#br0" timeOffset="404.2685">94 0 29 0</inkml:trace>
</inkml:ink>
</file>

<file path=ppt/ink/ink40.xml><?xml version="1.0" encoding="utf-8"?>
<inkml:ink xmlns:inkml="http://www.w3.org/2003/InkML">
  <inkml:definitions>
    <inkml:context xml:id="ctx0">
      <inkml:inkSource xml:id="inkSrc0">
        <inkml:traceFormat>
          <inkml:channel name="X" type="integer" max="4480" units="cm"/>
          <inkml:channel name="Y" type="integer" max="1440" units="cm"/>
          <inkml:channel name="T" type="integer" max="2.14748E9" units="dev"/>
        </inkml:traceFormat>
        <inkml:channelProperties>
          <inkml:channelProperty channel="X" name="resolution" value="75.04188" units="1/cm"/>
          <inkml:channelProperty channel="Y" name="resolution" value="42.85714" units="1/cm"/>
          <inkml:channelProperty channel="T" name="resolution" value="1" units="1/dev"/>
        </inkml:channelProperties>
      </inkml:inkSource>
      <inkml:timestamp xml:id="ts0" timeString="2024-06-15T15:37:30.562"/>
    </inkml:context>
    <inkml:brush xml:id="br0">
      <inkml:brushProperty name="width" value="0.26667" units="cm"/>
      <inkml:brushProperty name="height" value="0.53333" units="cm"/>
      <inkml:brushProperty name="color" value="#FFFF00"/>
      <inkml:brushProperty name="tip" value="rectangle"/>
      <inkml:brushProperty name="rasterOp" value="maskPen"/>
      <inkml:brushProperty name="fitToCurve" value="1"/>
    </inkml:brush>
  </inkml:definitions>
  <inkml:trace contextRef="#ctx0" brushRef="#br0">1 5632 0,'113'0'94,"0"0"-78,0 0-1,0 0-15,0 0 16,0 0-16,0 0 15,113 0-15,-114 0 16,1 0 0,0 0 15,0 0-15,0 0-16,0 0 15,0 0-15,0 0 16,0 0-16,0 0 15,0 0 17,0 0-17,0 0 1,0 0-16,0 0 16,0 0-1,0 0 1,0 0 15,0 0-15,-1 0-1,1 0 1,0 0-16,0 0 16,0 0 15,0 0-16,0 0 1,0 0 31,0 0-31,0 0-1,0 0 16,0 0-15</inkml:trace>
</inkml:ink>
</file>

<file path=ppt/ink/ink41.xml><?xml version="1.0" encoding="utf-8"?>
<inkml:ink xmlns:inkml="http://www.w3.org/2003/InkML">
  <inkml:definitions>
    <inkml:context xml:id="ctx0">
      <inkml:inkSource xml:id="inkSrc0">
        <inkml:traceFormat>
          <inkml:channel name="X" type="integer" max="4480" units="cm"/>
          <inkml:channel name="Y" type="integer" max="1440" units="cm"/>
          <inkml:channel name="T" type="integer" max="2.14748E9" units="dev"/>
        </inkml:traceFormat>
        <inkml:channelProperties>
          <inkml:channelProperty channel="X" name="resolution" value="75.04188" units="1/cm"/>
          <inkml:channelProperty channel="Y" name="resolution" value="42.85714" units="1/cm"/>
          <inkml:channelProperty channel="T" name="resolution" value="1" units="1/dev"/>
        </inkml:channelProperties>
      </inkml:inkSource>
      <inkml:timestamp xml:id="ts0" timeString="2024-06-15T15:40:56.433"/>
    </inkml:context>
    <inkml:brush xml:id="br0">
      <inkml:brushProperty name="width" value="0.26667" units="cm"/>
      <inkml:brushProperty name="height" value="0.53333" units="cm"/>
      <inkml:brushProperty name="color" value="#FFFF00"/>
      <inkml:brushProperty name="tip" value="rectangle"/>
      <inkml:brushProperty name="rasterOp" value="maskPen"/>
      <inkml:brushProperty name="fitToCurve" value="1"/>
    </inkml:brush>
  </inkml:definitions>
  <inkml:trace contextRef="#ctx0" brushRef="#br0">1 5632 0,'41'0'94,"0"0"-78,0 0-1,0 0-15,0 0 16,0 0-16,0 0 15,42 0-15,-42 0 16,0 0 0,0 0 15,0 0-15,0 0-16,0 0 15,0 0-15,0 0 16,0 0-16,0 0 15,0 0 17,0 0-17,0 0 1,1 0-16,-1 0 16,0 0-1,0 0 1,0 0 15,0 0-15,0 0-1,0 0 1,0 0-16,0 0 16,0 0 15,0 0-16,0 0 1,0 0 31,0 0-31,0 0-1,1 0 16,-1 0-15</inkml:trace>
</inkml:ink>
</file>

<file path=ppt/ink/ink42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4095" units="deg"/>
          <inkml:channel name="T" type="integer" max="2.14748E9" units="dev"/>
        </inkml:traceFormat>
        <inkml:channelProperties>
          <inkml:channelProperty channel="X" name="resolution" value="2155.72363" units="1/cm"/>
          <inkml:channelProperty channel="Y" name="resolution" value="3449.15796" units="1/cm"/>
          <inkml:channelProperty channel="F" name="resolution" value="11.375" units="1/deg"/>
          <inkml:channelProperty channel="T" name="resolution" value="1" units="1/dev"/>
        </inkml:channelProperties>
      </inkml:inkSource>
      <inkml:timestamp xml:id="ts0" timeString="2024-06-15T13:52:48.521"/>
    </inkml:context>
    <inkml:brush xml:id="br0">
      <inkml:brushProperty name="width" value="0.06667" units="cm"/>
      <inkml:brushProperty name="height" value="0.06667" units="cm"/>
      <inkml:brushProperty name="color" value="#3165BB"/>
      <inkml:brushProperty name="fitToCurve" value="1"/>
    </inkml:brush>
  </inkml:definitions>
  <inkml:traceGroup>
    <inkml:annotationXML>
      <emma:emma xmlns:emma="http://www.w3.org/2003/04/emma" version="1.0">
        <emma:interpretation id="{2D097B1B-E0C6-4A55-84F6-9D66500EB08D}" emma:medium="tactile" emma:mode="ink">
          <msink:context xmlns:msink="http://schemas.microsoft.com/ink/2010/main" type="inkDrawing" rotatedBoundingBox="215,2407 324,2361 331,2379 222,2424" shapeName="Other"/>
        </emma:interpretation>
      </emma:emma>
    </inkml:annotationXML>
    <inkml:trace contextRef="#ctx0" brushRef="#br0">94 0 35 0,'0'0'42'15,"0"0"-38"-15,0 0 7 16,0 0-11-16,0 0 0 15,0 0-52-15,0 0 32 16,-66 28 20-16,54-25 48 16,7 2 1-16,-1 1-49 15,1-3-55-15</inkml:trace>
    <inkml:trace contextRef="#ctx0" brushRef="#br0" timeOffset="404.2685">94 0 29 0</inkml:trace>
  </inkml:traceGroup>
</inkml:ink>
</file>

<file path=ppt/ink/ink43.xml><?xml version="1.0" encoding="utf-8"?>
<inkml:ink xmlns:inkml="http://www.w3.org/2003/InkML">
  <inkml:definitions>
    <inkml:context xml:id="ctx0">
      <inkml:inkSource xml:id="inkSrc0">
        <inkml:traceFormat>
          <inkml:channel name="X" type="integer" max="4480" units="cm"/>
          <inkml:channel name="Y" type="integer" max="1440" units="cm"/>
          <inkml:channel name="T" type="integer" max="2.14748E9" units="dev"/>
        </inkml:traceFormat>
        <inkml:channelProperties>
          <inkml:channelProperty channel="X" name="resolution" value="75.04188" units="1/cm"/>
          <inkml:channelProperty channel="Y" name="resolution" value="42.85714" units="1/cm"/>
          <inkml:channelProperty channel="T" name="resolution" value="1" units="1/dev"/>
        </inkml:channelProperties>
      </inkml:inkSource>
      <inkml:timestamp xml:id="ts0" timeString="2024-06-15T15:35:27.120"/>
    </inkml:context>
    <inkml:brush xml:id="br0">
      <inkml:brushProperty name="width" value="0.26667" units="cm"/>
      <inkml:brushProperty name="height" value="0.53333" units="cm"/>
      <inkml:brushProperty name="color" value="#FFFF00"/>
      <inkml:brushProperty name="tip" value="rectangle"/>
      <inkml:brushProperty name="rasterOp" value="maskPen"/>
      <inkml:brushProperty name="fitToCurve" value="1"/>
    </inkml:brush>
  </inkml:definitions>
  <inkml:trace contextRef="#ctx0" brushRef="#br0">1 5632 0,'432'0'94,"1"0"-78,-1 0-1,1 0-15,-1 0 16,1 0-16,-1 0 15,433 0-15,-432 0 16,-1 0 0,0 0 15,1 0-15,-1 0-16,1 0 15,-1 0-15,1 0 16,-1 0-16,1 0 15,-1 0 17,1 0-17,-1 0 1,1 0-16,-1 0 16,0 0-1,1 0 1,-1 0 15,1 0-15,-1 0-1,1 0 1,-1 0-16,1 0 16,-1 0 15,1 0-16,-1 0 1,0 0 31,1 0-31,-1 0-1,1 0 16,-1 0-15</inkml:trace>
</inkml:ink>
</file>

<file path=ppt/ink/ink44.xml><?xml version="1.0" encoding="utf-8"?>
<inkml:ink xmlns:inkml="http://www.w3.org/2003/InkML">
  <inkml:definitions>
    <inkml:context xml:id="ctx0">
      <inkml:inkSource xml:id="inkSrc0">
        <inkml:traceFormat>
          <inkml:channel name="X" type="integer" max="4480" units="cm"/>
          <inkml:channel name="Y" type="integer" max="1440" units="cm"/>
          <inkml:channel name="T" type="integer" max="2.14748E9" units="dev"/>
        </inkml:traceFormat>
        <inkml:channelProperties>
          <inkml:channelProperty channel="X" name="resolution" value="75.04188" units="1/cm"/>
          <inkml:channelProperty channel="Y" name="resolution" value="42.85714" units="1/cm"/>
          <inkml:channelProperty channel="T" name="resolution" value="1" units="1/dev"/>
        </inkml:channelProperties>
      </inkml:inkSource>
      <inkml:timestamp xml:id="ts0" timeString="2024-06-15T15:35:55.872"/>
    </inkml:context>
    <inkml:brush xml:id="br0">
      <inkml:brushProperty name="width" value="0.26667" units="cm"/>
      <inkml:brushProperty name="height" value="0.53333" units="cm"/>
      <inkml:brushProperty name="color" value="#FFFF00"/>
      <inkml:brushProperty name="tip" value="rectangle"/>
      <inkml:brushProperty name="rasterOp" value="maskPen"/>
      <inkml:brushProperty name="fitToCurve" value="1"/>
    </inkml:brush>
  </inkml:definitions>
  <inkml:trace contextRef="#ctx0" brushRef="#br0">1 5632 0,'58'0'94,"1"0"-78,-1 0-1,1 0-15,-1 0 16,0 0-16,1 0 15,58 0-15,-59 0 16,0 0 0,1 0 15,-1 0-15,1 0-16,-1 0 15,0 0-15,1 0 16,-1 0-16,1 0 15,-1 0 17,0 0-17,1 0 1,-1 0-16,1 0 16,-1 0-1,1 0 1,-1 0 15,0 0-15,1 0-1,-1 0 1,1 0-16,-1 0 16,0 0 15,1 0-16,-1 0 1,1 0 31,-1 0-31,0 0-1,1 0 16,-1 0-15</inkml:trace>
</inkml:ink>
</file>

<file path=ppt/ink/ink45.xml><?xml version="1.0" encoding="utf-8"?>
<inkml:ink xmlns:inkml="http://www.w3.org/2003/InkML">
  <inkml:definitions>
    <inkml:context xml:id="ctx0">
      <inkml:inkSource xml:id="inkSrc0">
        <inkml:traceFormat>
          <inkml:channel name="X" type="integer" max="4480" units="cm"/>
          <inkml:channel name="Y" type="integer" max="1440" units="cm"/>
          <inkml:channel name="T" type="integer" max="2.14748E9" units="dev"/>
        </inkml:traceFormat>
        <inkml:channelProperties>
          <inkml:channelProperty channel="X" name="resolution" value="75.04188" units="1/cm"/>
          <inkml:channelProperty channel="Y" name="resolution" value="42.85714" units="1/cm"/>
          <inkml:channelProperty channel="T" name="resolution" value="1" units="1/dev"/>
        </inkml:channelProperties>
      </inkml:inkSource>
      <inkml:timestamp xml:id="ts0" timeString="2024-06-15T15:36:09.041"/>
    </inkml:context>
    <inkml:brush xml:id="br0">
      <inkml:brushProperty name="width" value="0.26667" units="cm"/>
      <inkml:brushProperty name="height" value="0.53333" units="cm"/>
      <inkml:brushProperty name="color" value="#FFFF00"/>
      <inkml:brushProperty name="tip" value="rectangle"/>
      <inkml:brushProperty name="rasterOp" value="maskPen"/>
      <inkml:brushProperty name="fitToCurve" value="1"/>
    </inkml:brush>
  </inkml:definitions>
  <inkml:trace contextRef="#ctx0" brushRef="#br0">1 5632 0,'58'0'94,"1"0"-78,-1 0-1,1 0-15,-1 0 16,0 0-16,1 0 15,58 0-15,-59 0 16,0 0 0,1 0 15,-1 0-15,1 0-16,-1 0 15,0 0-15,1 0 16,-1 0-16,1 0 15,-1 0 17,0 0-17,1 0 1,-1 0-16,1 0 16,-1 0-1,1 0 1,-1 0 15,0 0-15,1 0-1,-1 0 1,1 0-16,-1 0 16,0 0 15,1 0-16,-1 0 1,1 0 31,-1 0-31,0 0-1,1 0 16,-1 0-15</inkml:trace>
</inkml:ink>
</file>

<file path=ppt/ink/ink46.xml><?xml version="1.0" encoding="utf-8"?>
<inkml:ink xmlns:inkml="http://www.w3.org/2003/InkML">
  <inkml:definitions>
    <inkml:context xml:id="ctx0">
      <inkml:inkSource xml:id="inkSrc0">
        <inkml:traceFormat>
          <inkml:channel name="X" type="integer" max="4480" units="cm"/>
          <inkml:channel name="Y" type="integer" max="1440" units="cm"/>
          <inkml:channel name="T" type="integer" max="2.14748E9" units="dev"/>
        </inkml:traceFormat>
        <inkml:channelProperties>
          <inkml:channelProperty channel="X" name="resolution" value="75.04188" units="1/cm"/>
          <inkml:channelProperty channel="Y" name="resolution" value="42.85714" units="1/cm"/>
          <inkml:channelProperty channel="T" name="resolution" value="1" units="1/dev"/>
        </inkml:channelProperties>
      </inkml:inkSource>
      <inkml:timestamp xml:id="ts0" timeString="2024-06-15T15:36:24.145"/>
    </inkml:context>
    <inkml:brush xml:id="br0">
      <inkml:brushProperty name="width" value="0.26667" units="cm"/>
      <inkml:brushProperty name="height" value="0.53333" units="cm"/>
      <inkml:brushProperty name="color" value="#ED7D31"/>
      <inkml:brushProperty name="tip" value="rectangle"/>
      <inkml:brushProperty name="rasterOp" value="maskPen"/>
      <inkml:brushProperty name="fitToCurve" value="1"/>
    </inkml:brush>
  </inkml:definitions>
  <inkml:trace contextRef="#ctx0" brushRef="#br0">1 5632 0,'73'0'94,"0"0"-78,0 0-1,0 0-15,0 0 16,0 0-16,0 0 15,73 0-15,-72 0 16,-1 0 0,0 0 15,0 0-15,0 0-16,0 0 15,0 0-15,0 0 16,0 0-16,0 0 15,0 0 17,0 0-17,0 0 1,0 0-16,0 0 16,0 0-1,0 0 1,0 0 15,1 0-15,-1 0-1,0 0 1,0 0-16,0 0 16,0 0 15,0 0-16,0 0 1,0 0 31,0 0-31,0 0-1,0 0 16,0 0-15</inkml:trace>
</inkml:ink>
</file>

<file path=ppt/ink/ink47.xml><?xml version="1.0" encoding="utf-8"?>
<inkml:ink xmlns:inkml="http://www.w3.org/2003/InkML">
  <inkml:definitions>
    <inkml:context xml:id="ctx0">
      <inkml:inkSource xml:id="inkSrc0">
        <inkml:traceFormat>
          <inkml:channel name="X" type="integer" max="4480" units="cm"/>
          <inkml:channel name="Y" type="integer" max="1440" units="cm"/>
          <inkml:channel name="T" type="integer" max="2.14748E9" units="dev"/>
        </inkml:traceFormat>
        <inkml:channelProperties>
          <inkml:channelProperty channel="X" name="resolution" value="75.04188" units="1/cm"/>
          <inkml:channelProperty channel="Y" name="resolution" value="42.85714" units="1/cm"/>
          <inkml:channelProperty channel="T" name="resolution" value="1" units="1/dev"/>
        </inkml:channelProperties>
      </inkml:inkSource>
      <inkml:timestamp xml:id="ts0" timeString="2024-06-15T15:37:30.562"/>
    </inkml:context>
    <inkml:brush xml:id="br0">
      <inkml:brushProperty name="width" value="0.26667" units="cm"/>
      <inkml:brushProperty name="height" value="0.53333" units="cm"/>
      <inkml:brushProperty name="color" value="#FFFF00"/>
      <inkml:brushProperty name="tip" value="rectangle"/>
      <inkml:brushProperty name="rasterOp" value="maskPen"/>
      <inkml:brushProperty name="fitToCurve" value="1"/>
    </inkml:brush>
  </inkml:definitions>
  <inkml:trace contextRef="#ctx0" brushRef="#br0">1 5632 0,'113'0'94,"0"0"-78,0 0-1,0 0-15,0 0 16,0 0-16,0 0 15,113 0-15,-114 0 16,1 0 0,0 0 15,0 0-15,0 0-16,0 0 15,0 0-15,0 0 16,0 0-16,0 0 15,0 0 17,0 0-17,0 0 1,0 0-16,0 0 16,0 0-1,0 0 1,0 0 15,0 0-15,-1 0-1,1 0 1,0 0-16,0 0 16,0 0 15,0 0-16,0 0 1,0 0 31,0 0-31,0 0-1,0 0 16,0 0-15</inkml:trace>
</inkml:ink>
</file>

<file path=ppt/ink/ink48.xml><?xml version="1.0" encoding="utf-8"?>
<inkml:ink xmlns:inkml="http://www.w3.org/2003/InkML">
  <inkml:definitions>
    <inkml:context xml:id="ctx0">
      <inkml:inkSource xml:id="inkSrc0">
        <inkml:traceFormat>
          <inkml:channel name="X" type="integer" max="4480" units="cm"/>
          <inkml:channel name="Y" type="integer" max="1440" units="cm"/>
          <inkml:channel name="T" type="integer" max="2.14748E9" units="dev"/>
        </inkml:traceFormat>
        <inkml:channelProperties>
          <inkml:channelProperty channel="X" name="resolution" value="75.04188" units="1/cm"/>
          <inkml:channelProperty channel="Y" name="resolution" value="42.85714" units="1/cm"/>
          <inkml:channelProperty channel="T" name="resolution" value="1" units="1/dev"/>
        </inkml:channelProperties>
      </inkml:inkSource>
      <inkml:timestamp xml:id="ts0" timeString="2024-06-15T15:48:14.586"/>
    </inkml:context>
    <inkml:brush xml:id="br0">
      <inkml:brushProperty name="width" value="0.26667" units="cm"/>
      <inkml:brushProperty name="height" value="0.53333" units="cm"/>
      <inkml:brushProperty name="color" value="#ED7D31"/>
      <inkml:brushProperty name="tip" value="rectangle"/>
      <inkml:brushProperty name="rasterOp" value="maskPen"/>
      <inkml:brushProperty name="fitToCurve" value="1"/>
    </inkml:brush>
  </inkml:definitions>
  <inkml:trace contextRef="#ctx0" brushRef="#br0">1 5632 0,'71'0'94,"0"0"-78,0 0-1,0 0-15,-1 0 16,1 0-16,0 0 15,71 0-15,-71 0 16,0 0 0,0 0 15,-1 0-15,1 0-16,0 0 15,0 0-15,0 0 16,0 0-16,0 0 15,0 0 17,-1 0-17,1 0 1,0 0-16,0 0 16,0 0-1,0 0 1,0 0 15,0 0-15,-1 0-1,1 0 1,0 0-16,0 0 16,0 0 15,0 0-16,0 0 1,0 0 31,0 0-31,-1 0-1,1 0 16,0 0-15</inkml:trace>
</inkml:ink>
</file>

<file path=ppt/ink/ink49.xml><?xml version="1.0" encoding="utf-8"?>
<inkml:ink xmlns:inkml="http://www.w3.org/2003/InkML">
  <inkml:definitions>
    <inkml:context xml:id="ctx0">
      <inkml:inkSource xml:id="inkSrc0">
        <inkml:traceFormat>
          <inkml:channel name="X" type="integer" max="4480" units="cm"/>
          <inkml:channel name="Y" type="integer" max="1440" units="cm"/>
          <inkml:channel name="T" type="integer" max="2.14748E9" units="dev"/>
        </inkml:traceFormat>
        <inkml:channelProperties>
          <inkml:channelProperty channel="X" name="resolution" value="75.04188" units="1/cm"/>
          <inkml:channelProperty channel="Y" name="resolution" value="42.85714" units="1/cm"/>
          <inkml:channelProperty channel="T" name="resolution" value="1" units="1/dev"/>
        </inkml:channelProperties>
      </inkml:inkSource>
      <inkml:timestamp xml:id="ts0" timeString="2024-06-15T15:48:35.554"/>
    </inkml:context>
    <inkml:brush xml:id="br0">
      <inkml:brushProperty name="width" value="0.26667" units="cm"/>
      <inkml:brushProperty name="height" value="0.53333" units="cm"/>
      <inkml:brushProperty name="color" value="#ED7D31"/>
      <inkml:brushProperty name="tip" value="rectangle"/>
      <inkml:brushProperty name="rasterOp" value="maskPen"/>
      <inkml:brushProperty name="fitToCurve" value="1"/>
    </inkml:brush>
  </inkml:definitions>
  <inkml:trace contextRef="#ctx0" brushRef="#br0">1 5632 0,'48'0'94,"0"0"-78,0 0-1,-1 0-15,1 0 16,0 0-16,0 0 15,48 0-15,-48 0 16,-1 0 0,1 0 15,0 0-15,0 0-16,0 0 15,0 0-15,0 0 16,-1 0-16,1 0 15,0 0 17,0 0-17,0 0 1,0 0-16,-1 0 16,1 0-1,0 0 1,0 0 15,0 0-15,0 0-1,0 0 1,-1 0-16,1 0 16,0 0 15,0 0-16,0 0 1,0 0 31,0 0-31,-1 0-1,1 0 16,0 0-15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ax="4480" units="cm"/>
          <inkml:channel name="Y" type="integer" max="1440" units="cm"/>
          <inkml:channel name="T" type="integer" max="2.14748E9" units="dev"/>
        </inkml:traceFormat>
        <inkml:channelProperties>
          <inkml:channelProperty channel="X" name="resolution" value="75.04188" units="1/cm"/>
          <inkml:channelProperty channel="Y" name="resolution" value="42.85714" units="1/cm"/>
          <inkml:channelProperty channel="T" name="resolution" value="1" units="1/dev"/>
        </inkml:channelProperties>
      </inkml:inkSource>
      <inkml:timestamp xml:id="ts0" timeString="2024-06-15T15:04:25.986"/>
    </inkml:context>
    <inkml:brush xml:id="br0">
      <inkml:brushProperty name="width" value="0.26667" units="cm"/>
      <inkml:brushProperty name="height" value="0.53333" units="cm"/>
      <inkml:brushProperty name="color" value="#FFFF00"/>
      <inkml:brushProperty name="tip" value="rectangle"/>
      <inkml:brushProperty name="rasterOp" value="maskPen"/>
      <inkml:brushProperty name="fitToCurve" value="1"/>
    </inkml:brush>
  </inkml:definitions>
  <inkml:trace contextRef="#ctx0" brushRef="#br0">0 9 0,'18'0'93,"1"0"-93,-1 0 16,1 0-16,17 0 16,-17 0-16,-1 0 15,1 0-15,-1 0 16,19 0-16,-19 0 15,1 0-15,-1 0 16,0 0 0,38 19-1,-38-1 1,1-18 0,-1 0-16,0 0 15,1 0 16,-1 0-15,19 19-16,-19-19 31,1 0-15,-1 0 0,1 0-1,-1 0 32,0 0-16,1 0-31,-1 0 16,1 0 0,-1 0-1</inkml:trace>
</inkml:ink>
</file>

<file path=ppt/ink/ink50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4095" units="deg"/>
          <inkml:channel name="T" type="integer" max="2.14748E9" units="dev"/>
        </inkml:traceFormat>
        <inkml:channelProperties>
          <inkml:channelProperty channel="X" name="resolution" value="2155.72363" units="1/cm"/>
          <inkml:channelProperty channel="Y" name="resolution" value="3449.15796" units="1/cm"/>
          <inkml:channelProperty channel="F" name="resolution" value="11.375" units="1/deg"/>
          <inkml:channelProperty channel="T" name="resolution" value="1" units="1/dev"/>
        </inkml:channelProperties>
      </inkml:inkSource>
      <inkml:timestamp xml:id="ts0" timeString="2024-06-15T15:52:07.095"/>
    </inkml:context>
    <inkml:brush xml:id="br0">
      <inkml:brushProperty name="width" value="0.06667" units="cm"/>
      <inkml:brushProperty name="height" value="0.06667" units="cm"/>
      <inkml:brushProperty name="color" value="#7030A0"/>
      <inkml:brushProperty name="fitToCurve" value="1"/>
    </inkml:brush>
    <inkml:brush xml:id="br1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70BDDAC8-C457-46EF-A3F7-4B09189A6C28}" emma:medium="tactile" emma:mode="ink">
          <msink:context xmlns:msink="http://schemas.microsoft.com/ink/2010/main" type="writingRegion" rotatedBoundingBox="5327,3947 8264,5857 7778,6604 4841,4694"/>
        </emma:interpretation>
      </emma:emma>
    </inkml:annotationXML>
    <inkml:traceGroup>
      <inkml:annotationXML>
        <emma:emma xmlns:emma="http://www.w3.org/2003/04/emma" version="1.0">
          <emma:interpretation id="{7DD9FB18-89B7-4457-AB7F-12EEEEBF9255}" emma:medium="tactile" emma:mode="ink">
            <msink:context xmlns:msink="http://schemas.microsoft.com/ink/2010/main" type="paragraph" rotatedBoundingBox="5327,3947 8264,5857 7778,6604 4841,4694" alignmentLevel="1"/>
          </emma:interpretation>
        </emma:emma>
      </inkml:annotationXML>
      <inkml:traceGroup>
        <inkml:annotationXML>
          <emma:emma xmlns:emma="http://www.w3.org/2003/04/emma" version="1.0">
            <emma:interpretation id="{32528476-E9AF-41D8-B3B1-E46E56F1A616}" emma:medium="tactile" emma:mode="ink">
              <msink:context xmlns:msink="http://schemas.microsoft.com/ink/2010/main" type="line" rotatedBoundingBox="5327,3947 8264,5857 7778,6604 4841,4694"/>
            </emma:interpretation>
          </emma:emma>
        </inkml:annotationXML>
        <inkml:traceGroup>
          <inkml:annotationXML>
            <emma:emma xmlns:emma="http://www.w3.org/2003/04/emma" version="1.0">
              <emma:interpretation id="{3E4432EB-BC22-4B86-A108-BB769A6FB52B}" emma:medium="tactile" emma:mode="ink">
                <msink:context xmlns:msink="http://schemas.microsoft.com/ink/2010/main" type="inkWord" rotatedBoundingBox="5315,3965 6257,4578 5849,5205 4907,4592"/>
              </emma:interpretation>
              <emma:one-of disjunction-type="recognition" id="oneOf0">
                <emma:interpretation id="interp0" emma:lang="" emma:confidence="1">
                  <emma:literal/>
                </emma:interpretation>
              </emma:one-of>
            </emma:emma>
          </inkml:annotationXML>
          <inkml:trace contextRef="#ctx0" brushRef="#br0">276 0 55 0,'0'0'187'16,"0"0"-143"-16,0 0-42 15,0 0 11-15,0 0 3 16,0 0 8-16,0 0 88 15,0 0 84-15,0 0-15 16,0 0-25-16,0 0 13 16,0 0 4-16,0 0-17 15,0 0-38-15,0 0-1 16,0 0 18-16,0 0-5 16,0 0-6-16,0 0-16 15,0 0-30-15,0 0-17 16,0 0-4-16,0 0-15 0,0 0-10 15,-10 0-13-15,2 0 6 16,-2 0 6-16,0 0-12 16,-7 0 2-16,7 0-8 15,0 0-3-15,-3 0-4 16,3 3-3-16,5 0 13 16,0-3-1-16,0 0-3 15,-3 2-5-15,3-2 2 16,0 3-7-16,-5 0 16 15,0 3 0-15,-3-1-3 16,3 1-1-16,-7 0-3 16,2-1 3-16,5 0 1 0,-3 1-1 15,8-3 7-15,0-1-2 16,5 2 5-16,-5-4 0 16,5 2-8-16,-5 1 2 15,5 2-5-15,0 1-6 16,-5 3 3-16,-3-1-2 15,3 3 4-15,5-3 7 16,-5 1-4-16,5-1 0 16,0-2-4-16,0 2-11 15,0 1 6-15,0 1-5 16,0 5 5-16,0-1 1 16,0-1-2-16,0 1 6 15,0 1-2-15,0-5-5 0,0 2 2 16,0-1-1-1,0 0-4-15,5-3 4 0,0 4-4 16,3-4-2-16,2 1 1 16,0-5-1-16,3 5 0 15,-3-3 0-15,0 2 1 16,0-2-1-16,2-1 0 16,-2 1 1-16,8-4 0 15,-3 4-5-15,8 0 5 16,-8-4 0-16,3 1 0 15,2 0 1-15,-3 0-1 16,3 0 0-16,3 0 0 16,0-1 0-16,-3-2 0 15,-3 3 1-15,4-3-1 16,-4 0 4-16,-7 0-4 0,0 0 0 16,-5 0 1-16,8 0-1 15,-3 0 1-15,0 0-1 16,3 0 0-16,-3 0 1 15,-5 0-1-15,7 0 2 16,-2-3 1-16,0-2-2 16,1-1 3-16,1 0-4 15,-2-2 1-15,8 0 7 16,-13-3-8-16,5 3 7 16,-5-1-6-16,0 1-1 0,0 0 9 15,3-1-8 1,-8-3 0-16,5 4 6 0,-5-3-3 15,0 3 0-15,0-3-4 16,0 2 0-16,0-2 0 16,0 0 0-16,0-1-4 15,0 2 3-15,0-5-5 16,0 5 6-16,-5-5 0 16,-8 2 0-16,3 1 0 15,0 1 1-15,-8 0-1 16,8 2 5-16,0 1-5 15,-2 3 0-15,1-1 0 16,1 0-4-16,5 4 4 16,-2-4 0-16,-3 1 0 15,5 2 0-15,-5-2-4 0,-8-1 2 16,8 0 1-16,-3 1 0 16,3 2 1-16,0 0 0 15,0 1 0-15,-2-2 0 16,2 4-1-16,-1-2 1 15,-1-1 0-15,2 0 0 16,0 0 0-16,-8 1 1 16,8-2 3-16,0 2-2 15,-3 2-2-15,3 0 0 16,5 0-1-16,0 0-3 16,5 0 4-16,0 0-6 15,0 0-12-15,0 0-47 16,0 0-102-16,0 0-113 0,0 6-579 15</inkml:trace>
          <inkml:trace contextRef="#ctx0" brushRef="#br0" timeOffset="3077.3926">737-25 213 0,'0'0'368'0,"0"0"-209"0,0 0-116 16,0 0-43-16,0 0-22 15,0 0-51-15,0 0 56 16,-33 8 17-16,33-8 84 16,-5 0 32-16,5 0 55 15,0 0 6-15,0 0-2 16,0 0-3-16,0 0 0 16,-5 0-18-16,5 0-42 15,0 0-45-15,0 0-33 16,0 0 1-16,0 0-13 15,0 0 7-15,0 0 24 16,0 3 8-16,0 0-15 16,0-1-22-16,0 4-17 0,0 0 4 15,0 2-2-15,0 1 5 16,0 2-2-16,0 0-5 16,0 3 19-16,0 0 4 15,5-1 2-15,0 2 2 16,0-5 2-16,2 5-9 15,-2-1-8-15,1 0-7 16,-6-3 4-16,5 3 2 16,0-1-9-16,0 2 0 15,0 1-2-15,2 1 5 16,-7-3-4-16,5 3-2 16,-5-6 3-16,5 0-3 0,-5-2-5 15,0-4 8-15,0 1-7 16,5-4 6-16,-5-2 6 15,0 4-4-15,0-4 1 16,5 0-1-16,-5 0-4 16,0 0-5-16,0 0 0 15,0 0 0-15,0 0 6 16,0 0-7-16,0 0 0 16,0 0 0-16,0 0 0 15,0 0 0-15,0 0 0 16,0 0-1-16,0 4 1 15,0 5 0-15,0 3 1 16,0-4-1-16,0-3 1 0,0 1 0 16,0 0 0-16,0-4 4 15,0-2 0-15,0 3-5 16,0-3 2-16,0 3-2 16,0 2 0-16,0-2 1 15,0 3 0-15,0-3 0 16,0-1 0-16,0-2 0 15,0 0 5-15,0 0-5 16,0 0-1-16,0 0 7 16,0 0-2-16,0 0 5 15,0 0 0-15,0 0 2 16,0 0-6-16,0 0-5 16,0 0-1-16,0 0-1 0,0 0-4 15,0 0 4 1,0 0 1-16,0 0-8 0,0 3 7 15,0-3 0-15,0 3-8 16,0-3 8-16,0 2 1 16,0 4 0-16,0 0 0 15,0 3 1-15,0-4-1 16,0 3 0-16,0-5 1 16,0 2 3-16,0-1-4 15,5-2 0-15,-5 4 1 16,0-1-1-16,0 1 1 15,0 0 0-15,0-1-1 16,0 1 5-16,0-4-4 16,0-2 0-16,0 0 0 0,0 0 0 15,0 0 5-15,0 0-1 16,0 0 8-16,0 0-3 16,0 0 2-16,0 0-2 15,0-2 2-15,0-4-7 16,0-3-4-16,0-4 0 15,0-1-1-15,0-3 1 16,0-2-1-16,0-1-1 16,-5 3 1-16,0-2 0 15,0-1 0-15,0 3 0 16,0 0 0-16,-2 1 1 16,2-1 0-16,-5 0 3 15,5-2-4-15,-6-1 0 0,4 1-1 16,2-4 1-16,5 7-2 15,-5-1 2-15,5 0-1 16,0 6 1-16,0 0-1 16,0 2 1-16,0 1 0 15,0 3 0-15,0-1-5 16,0 0 5-16,0-2 1 16,0 3-1-16,0-1 0 15,-5 0 0-15,5 1 1 16,0-1 0-16,0 4 0 15,0-2 0-15,0 4 0 16,0-2 0-16,0 2 0 16,0 0-1-16,0 0 0 15,0 0-1-15,0 0-7 16,0 0 6-16,0-3-5 0,0 3 6 16,0 0-6-16,0-3-5 15,0 1 6-15,0-1 0 16,0 0 1-16,0 0 5 15,0 0-2-15,5 0 2 16,5-2-1-16,2 2 0 16,-1-3 1-16,-1 4 0 15,2-4 0-15,-7 3 1 16,5 1-1-16,-5 2 1 16,-5 0 0-16,5-3-1 15,-5 3 1-15,0 0 0 16,0 0-1-16,0 0 0 15,0-3 0-15,0 3 1 0,8 0-1 16,-8 0 0-16,0 0 0 16,0 0 0-16,0 0 1 15,0 0 0-15,0 0-1 16,0 0 1-16,0 0-1 16,0 0-1-16,0 0 1 15,0 0-1-15,0 0-5 16,0 0 5-16,0 0-6 15,5 0 5-15,0 0 2 16,5 0-1-16,0 0 0 16,3 0 0-16,-3 0-1 15,0 3 2-15,2 0 0 0,-2 5 0 16,1-3 0 0,1 7 0-16,-2-1 0 0,5 0 0 15,3 3 0-15,-3 3 5 16,3-3-4-16,-8-3 0 15,7 0 1-15,-12-2-2 16,0-4 5-16,0 3-5 16,0-2 0-16,0 0 7 15,-5 2-2-15,0-3 0 16,0 1 3-16,0 0-3 16,0 2 4-16,0-2-1 15,0-1-3-15,0 3 2 16,0-2-2-16,0 0 2 15,-10-1-2-15,0 1-5 16,-7 0 0-16,2-1-1 0,-3 1 0 16,8-1 0-16,0-2 1 15,-8-3 0-15,8 0 1 16,0 0-1-16,-8 0-1 16,8 0 1-16,0 0-7 15,-2 0 6-15,2 0 0 16,5 0 0-16,0 0 1 15,5 0-5-15,-8 0 5 16,8 0-1-16,0 0 1 16,0 0 1-16,0 0-1 15,0 0-1-15,-5 0 1 0,5 0-1 16,0 0 1 0,-5 0 0-16,0 0 0 0,0 0-1 15,5 0-4-15,0 0 4 16,0 0 1-16,0 0-2 15,0 0 2-15,0 0-5 16,0 0 5-16,0 0 5 16,0 0 5-16,0 0 0 15,0 0-3-15,0 0-7 16,0 0 0-16,0 0-7 16,0 2-3-16,15 10 10 15,13 2 1-15,-1 3 7 16,6 0 4-16,5 2 2 15,-10-2 5-15,4 2-6 0,-7-5 6 16,3 3 0-16,-5-6 3 16,-3 0 4-16,-7 0-7 15,2-5-6-15,-3 0-1 16,-7-4-6-16,-5-2-2 16,5 3 4-16,-5-3-2 15,0 0 3-15,0 0 3 16,0 0-6-16,0 0 1 15,0 0-5-15,0 0-2 16,0 0 1-16,0 0-1 16,0 0 4-16,0 0-4 15,0 0 0-15,0 0-49 16,0-5-83-16,-17-15-105 0,-9 1-642 16</inkml:trace>
        </inkml:traceGroup>
        <inkml:traceGroup>
          <inkml:annotationXML>
            <emma:emma xmlns:emma="http://www.w3.org/2003/04/emma" version="1.0">
              <emma:interpretation id="{BFB3D052-FCB4-479F-AA2E-9A023A50E48C}" emma:medium="tactile" emma:mode="ink">
                <msink:context xmlns:msink="http://schemas.microsoft.com/ink/2010/main" type="inkWord" rotatedBoundingBox="7231,5294 8116,5869 7679,6540 6795,5965"/>
              </emma:interpretation>
              <emma:one-of disjunction-type="recognition" id="oneOf1">
                <emma:interpretation id="interp1" emma:lang="" emma:confidence="1">
                  <emma:literal/>
                </emma:interpretation>
              </emma:one-of>
            </emma:emma>
          </inkml:annotationXML>
          <inkml:trace contextRef="#ctx0" brushRef="#br1" timeOffset="72051.6192">1987 1334 51 0,'0'0'589'15,"0"0"-277"-15,0 0-140 16,0 0-31-16,0 0-18 0,0 0-23 16,-2 0-10-16,2 0 57 15,0 0 24-15,0 0 3 16,0 0-6-16,0 0-36 16,0 0-27-16,0 0-24 15,0 1-22-15,0-1-21 16,0 1-6-16,0 0-9 15,0 1-22-15,0 1 0 16,0 0-1-16,0 2 17 16,0 1-16-16,0 1 16 15,0 1-8-15,0 1-7 0,0 2 18 16,0 1-11 0,2 0 5-16,1 0-5 0,0-1-2 15,-1 0 1-15,0 0 3 16,2 1-5-16,-2-1 7 15,0 0 0-15,2 1-12 16,-3 0 6-16,1-1-6 16,3 0-1-16,-3-1 0 15,-1 0 0-15,1-1 1 16,0-1 1-16,-2-1 3 16,0-1 1-16,2-1-5 15,-2-1 9-15,0-1-9 16,0-1-1-16,0-1 2 15,0 1-2-15,3 0 0 0,-3 1 0 16,0 0 0 0,0 2 0-16,0 0 0 0,0 0-2 15,0 1 2-15,0-1-1 16,0-1 1-16,0 0 1 16,0-1-1-16,0 0 2 15,0 0-2-15,0 1 0 16,0 0 1-16,0 2-1 15,0-1 1-15,0 1 0 16,0 0 0-16,0 0-1 16,0-1 0-16,0-1 0 15,0-1 0-15,0 0 1 16,0 1-1-16,0 0 5 16,0 0-4-16,0 1 0 15,0 0 4-15,0 0-4 0,0-1 4 16,0 0-4-16,0-2 4 15,0 0-5-15,0-2 0 16,0 1 0-16,0-1 0 16,0 0 1-16,0 1 5 15,0 0-5-15,0 1-1 16,0-1 7-16,0 1-7 16,0-1 0-16,0-1 0 15,0 0 0-15,0 0 0 16,0 0 6-16,0 0 8 15,0 0-1-15,0 0-1 16,-3 0 7-16,3-3-4 16,-2 0-2-16,0-2 0 0,-1-2-1 15,1-2 0-15,-3 0-7 16,3-1-1-16,1 0-2 16,-1 0-2-16,0 0 5 15,2 0-3-15,-2 0-1 16,0 0 3-16,0-1 0 15,-2-1-4-15,2 1 7 16,0 0-6-16,1 1 3 16,-2 1-2-16,3 2 2 15,-2 0-3-15,0 1 7 16,1 0-4-16,-1-1 1 16,0 0-5-16,-3-1 0 0,4 0 1 15,-3-1-1-15,2 0 0 16,-2-2 1-16,2 2-1 15,0 0 1-15,-2 0 0 16,3 2 0-16,-2-1 0 16,1 1-1-16,0 0 1 15,0 0 3-15,1 0-4 16,1 0 0-16,0 1 0 16,0 0-1-16,0 1 1 15,0 2 0-15,0 1-1 16,0 1-3-16,0-1-5 15,0 0 3-15,0-1 1 16,3-1 0-16,5 0 5 0,0-1 0 16,2 1 0-16,-2 0 0 15,-3 1 0-15,3 0-1 16,0 0-3-16,0 1-1 16,0 0 5-16,1 1-7 15,1-1 6-15,0 1 1 16,-2 0 0-16,1 0 0 15,-1 0 0-15,0 0 1 16,-1 1 3-16,0 0-4 16,0 0-1-16,-1 0-1 15,0 0-5-15,0 0 6 16,1 0 1-16,1 0 1 16,1 2 6-16,-2-1-6 15,1 1 4-15,-3-1-5 16,2 1 1-16,-4-1 4 0,1 1-5 15,2 0 0-15,0 1 1 16,2 1-1-16,0 1 1 16,1 0 6-16,1 0-6 15,0 1 3-15,-2-1-3 16,1 0 0-16,-3 0 4 16,2 1-4-16,-2 0 7 15,-1 1 2-15,2 1-4 16,-2 0 1-16,2 3-1 15,-2-2-2-15,1 2 2 16,-2 0-5-16,0 1 3 16,0-2-3-16,-2-1 5 0,1-1 0 15,1 0-5-15,1-1 5 16,-4 1 0-16,3 0-4 16,-2 0 2-16,2-1-3 15,-2 1-1-15,0 0 4 16,0 0 1-16,0 0 2 15,-2 0 3-15,1 0-4 16,-1-1 4-16,3 0-4 16,-1 0-6-16,2-1 10 15,-3 0-6-15,1-1-4 16,1 0 10-16,-1-1-10 16,-2 1 6-16,2-1 1 15,-2 0-7-15,1 0 1 0,-1-2 0 16,0 0-1-1,0-2 0-15,0 0-20 0,0 0-23 16,0 0-45-16,0 0-100 16,-3 3-135-16,-7 1-449 15,2-1-337-15</inkml:trace>
          <inkml:trace contextRef="#ctx0" brushRef="#br1" timeOffset="72848.0985">2024 1559 352 0,'0'0'632'16,"0"0"-278"-16,0 0-48 15,0 0-59-15,0 0-107 16,0 0-54-16,0 0-11 16,0 0 16-16,0 0 10 15,0 0-17-15,10 0 17 0,4 0 21 16,5 0-32-16,5 0 2 16,-1 0 1-16,5 0-35 15,-3-1-14-15,-2 0-11 16,-2 0-6-16,-3-1-5 15,-4 1-3-15,-2 1 4 16,-3-1 2-16,-3 1-3 16,-2 0 1-16,0 0-7 15,-2 0-6-15,0 0-2 16,-2 0-4-16,2 0 3 16,-2 0-6-16,0 0 6 15,0 0 2-15,0 0-9 16,0 0 0-16,0 0 0 0,0 0-1 15,0-1-4 1,1 1 1-16,3 0 3 0,-1 0 1 16,0 0 0-16,-1 0 1 15,-2 0-1-15,0 0-1 16,0 0-32-16,0 0-72 16,0 0-125-16,-2 0-128 15,-8 0-1371-15</inkml:trace>
          <inkml:trace contextRef="#ctx0" brushRef="#br1" timeOffset="74011.6974">2444 1385 505 0,'0'0'407'16,"0"0"-166"-16,0 0-54 15,0 0-37-15,0 0-51 0,0 0-8 16,0 0 35 0,0-2 23-16,0 2-1 0,0 0-17 15,0 0-11-15,0 0-27 16,0 0-34-16,0 0-22 16,0 0-11-16,0 3 1 15,0 1 16-15,0 1 2 16,0 2-2-16,3 0-9 15,1 1-8-15,0 1 2 16,0 1 1-16,0 1 3 16,2 0 1-16,-2 1-8 15,-1 1-5-15,2-2-2 16,-2 1-7-16,1-1-3 16,1-1-6-16,-2 0-1 0,1-1 10 15,-2 0-2-15,2 0 3 16,0-1 8-1,-3 1-3-15,1-1 2 0,1 1-4 16,-1-1-9-16,0-1 2 16,-1 1-7-16,1 0-1 15,0 0 6-15,0 1 2 16,1-2 4-16,-2 1 3 16,1-1 0-16,0 1-3 15,-2-1-8-15,2 1 3 16,0 0-7-16,-2 0 2 15,2 0 3-15,0 0-4 16,0-1-1-16,0 0 6 16,-2-1-4-16,2-1-1 15,-2-2-1-15,0-1 1 0,0-1-1 16,0-1 0-16,0 0 0 16,0 0 4-16,0 0-2 15,0 0-2-15,0 0-22 16,0 0-48-16,0-4-99 15,0-2-143-15,-4 0-887 0</inkml:trace>
          <inkml:trace contextRef="#ctx0" brushRef="#br1" timeOffset="75566.3684">2493 1381 590 0,'0'0'469'0,"0"0"-172"0,0 0-37 16,0 0-60-16,0 0-51 15,0 0-40-15,0 0 6 16,0 2-3-16,0 1-10 16,1 0 13-16,7 2-10 15,0 1-31-15,0 0-21 16,-1 1-13-16,3 0 0 16,-2 0-5-16,2 1-13 15,-3 0 3-15,3-1-1 16,0 1-13-16,-1 1-1 15,1-2-1-15,2 4-3 16,-2-2 0-16,0 2-5 16,-3 0 13-16,3 1 0 15,0 0-2-15,-2-1 1 16,-1 1 0-16,2-2-4 0,-2-1-4 16,-1 0-5-16,0-2 2 15,-2 1-1-15,0 0 3 16,1 0 3-16,0 0-6 15,-2-1 8-15,1 1-5 16,2-1-4-16,-2 0 1 16,-1 0 0-16,0-1-1 15,1 0 1-15,-1-1-1 16,2-1 0-16,-2 0 0 16,1 1 0-16,2-1-1 15,-4 0 1-15,2 0-2 16,-1-1 2-16,0 1 0 15,1-2 1-15,-2 0-1 0,-1 0 0 16,1-1-1-16,-2 0 1 16,0 0-4-16,3 0 4 15,-3-1 1-15,2 1-1 16,-2 0 0-16,2 0 0 16,-2 0 0-16,0-1 0 15,1 1 1-15,-1-1-2 16,0 0 1-16,2 0 0 15,-2 0 1-15,0 0 0 16,0 0 0-16,0 0-1 16,0 0 0-16,0 0 0 15,0 0-7-15,0 0 3 0,0 0-2 16,0 0-7-16,0-3 1 16,0-1 10-16,0-1 2 15,0-2 12-15,0-1-8 16,0-1 4-16,0-1 4 15,0 1-7-15,0-1 0 16,0 1-4-16,0-1 0 16,0 0 4-16,0 0-4 15,0-1-1-15,0-1 1 16,0-1-1-16,0 0 5 16,0-1-5-16,0 2 5 15,0-1 0-15,0 2 1 16,0-1 1-16,-2 0 4 15,1 3-9-15,1-2 3 16,-2 2-4-16,0 0-1 0,-1 0 1 16,1 2 0-16,1-1-1 15,-1 2 6-15,0 0-6 16,0 0 1-16,-1 0-1 16,2 0 0-16,-1 1 1 15,0-1 0-15,0 1-1 16,0 0 0-16,0 0 0 15,0 1 0-15,2 0 0 16,-2 1 0-16,2 1 1 16,0 0-1-16,-2 0 0 15,2 0 6-15,-2 0-6 16,2 0 0-16,0-1-1 16,0-1 0-16,-1 0 0 0,1 0 0 15,-2 0 0-15,2 1 1 16,0 1 0-16,0 1 0 15,0 1 1-15,0 0 1 16,0 0-2-16,0 0 0 16,0 0-13-16,0 0-33 15,0 0-126-15,0 0-276 16,0 0-1372-16</inkml:trace>
          <inkml:trace contextRef="#ctx0" brushRef="#br1" timeOffset="76610.378">2882 1367 101 0,'0'0'227'0,"0"0"-52"16,0 0-3-16,0 0-10 0,0 0-55 15,0 0-37-15,0 0 6 16,2-5-11-16,0 5-15 16,-2 0 10-16,0 0 51 15,0 0 30-15,0 0-7 16,0 0-8-16,0 0-14 15,0 0-15-15,0 0-5 16,0 0-8-16,0 0-5 16,0 0-8-16,0 0-10 15,0 0-14-15,0 0-10 16,0 2-4-16,0 2 1 16,2 0 17-16,-2 2-4 15,2 1-1-15,0 1-2 0,2 1-11 16,-2 0-3-1,-1 1-5-15,1 0-7 0,1 0 1 16,-1 0-9-16,0 1-2 16,1 1 0-16,-1-1-6 15,0 1 6-15,1-1-7 16,-2 0 11-16,1 1 6 16,0-1 0-16,0-1 2 15,0 0-3-15,0 0-9 16,-2-2 2-16,2 1-5 15,-2-2 0-15,2 1-1 16,-2 0-3-16,2 0 0 0,0 1 5 16,-1-1 6-1,1 1-1-15,-2-1-1 0,3 1 0 16,-3-1-3-16,2-1-7 16,-1 1 1-16,-1 0-1 15,2-1 1-15,0 0 4 16,0-1-4-16,1 0 10 15,-2 0-2-15,1 0-2 16,-2-1 4-16,2 0-4 16,0 0 0-16,-2-1-7 15,0-1 1-15,2 0 0 16,-2-1-1-16,0 0-5 16,0-1-10-16,0-1-42 15,0 0-82-15,0-1-120 16,0-6-609-16</inkml:trace>
        </inkml:traceGroup>
        <inkml:traceGroup>
          <inkml:annotationXML>
            <emma:emma xmlns:emma="http://www.w3.org/2003/04/emma" version="1.0">
              <emma:interpretation id="{5A9261FC-20E2-4DF1-8591-3186E0C03856}" emma:medium="tactile" emma:mode="ink">
                <msink:context xmlns:msink="http://schemas.microsoft.com/ink/2010/main" type="inkWord" rotatedBoundingBox="7953,5655 8264,5857 8056,6177 7744,5975"/>
              </emma:interpretation>
              <emma:one-of disjunction-type="recognition" id="oneOf2">
                <emma:interpretation id="interp2" emma:lang="" emma:confidence="0.5">
                  <emma:literal>,</emma:literal>
                </emma:interpretation>
                <emma:interpretation id="interp3" emma:lang="" emma:confidence="0">
                  <emma:literal>.</emma:literal>
                </emma:interpretation>
                <emma:interpretation id="interp4" emma:lang="" emma:confidence="0">
                  <emma:literal>)</emma:literal>
                </emma:interpretation>
                <emma:interpretation id="interp5" emma:lang="" emma:confidence="0">
                  <emma:literal>7</emma:literal>
                </emma:interpretation>
                <emma:interpretation id="interp6" emma:lang="" emma:confidence="0">
                  <emma:literal>"</emma:literal>
                </emma:interpretation>
              </emma:one-of>
            </emma:emma>
          </inkml:annotationXML>
          <inkml:trace contextRef="#ctx0" brushRef="#br1" timeOffset="77771.6422">2918 1367 768 0,'0'0'383'0,"0"0"-196"16,0 0-75-16,0 0-45 16,0 0 26-16,0 0 56 15,0 0 1-15,7-11-21 16,-1 11-15-16,0-1 4 15,0 1-12-15,1 0-19 16,3 0-13-16,0 0-20 16,0 0-15-16,2 0-8 0,-3 0-9 15,1 0 0-15,0 0 2 16,-5 0 10-16,3 2 6 16,0 1 3-16,-2 1 15 15,2 0 6-15,-1 0-21 16,1 0-10-16,0 0-12 15,0 1-12-15,0 0 3 16,-1 1 3-16,1-1-2 16,-1 1 1-16,-2 0-1 15,0 0 4-15,0 0 0 16,-3 0 0-16,1 1 4 16,2 0-9-16,-2 0-4 15,1 1-1-15,0-1-7 16,0 2 5-16,0-2-5 15,-2 2 1-15,2 0 6 0,-2 0 0 16,0 0 7-16,0 1 0 16,-1-1-2-16,-1-1 2 15,0-1-6-15,0 0-3 16,0-1 1-16,0 1-6 16,0 1 0-16,0 0 2 15,0 1-2-15,0 0 4 16,0 1-4-16,0 0 0 15,0-2 0-15,0 1 0 16,-1-2 0-16,-1 0 0 16,-2-1 0-16,0 1 4 15,0-1-2-15,-2 1-2 16,0 0 5-16,1-1-5 0,-1 0 0 16,0 0 0-1,2-1-4-15,-2-1 4 0,3 0 0 16,-4 0 4-16,2-1-3 15,-3 0 3-15,-1 0-4 16,0 1 1-16,-1-1-1 16,1 0 0-16,-1 0 0 15,2 0 0-15,0-1 0 16,0-1 0-16,1 0-1 16,-1 0-9-16,0 0-8 15,0-1-7-15,2 1 1 16,2-1-5-16,-1 1-11 15,0-1-17-15,0 1-56 16,3-1-103-16,-2 0-518 0</inkml:trace>
        </inkml:traceGroup>
      </inkml:traceGroup>
    </inkml:traceGroup>
  </inkml:traceGroup>
</inkml:ink>
</file>

<file path=ppt/ink/ink51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4095" units="deg"/>
          <inkml:channel name="T" type="integer" max="2.14748E9" units="dev"/>
        </inkml:traceFormat>
        <inkml:channelProperties>
          <inkml:channelProperty channel="X" name="resolution" value="2155.72363" units="1/cm"/>
          <inkml:channelProperty channel="Y" name="resolution" value="3449.15796" units="1/cm"/>
          <inkml:channelProperty channel="F" name="resolution" value="11.375" units="1/deg"/>
          <inkml:channelProperty channel="T" name="resolution" value="1" units="1/dev"/>
        </inkml:channelProperties>
      </inkml:inkSource>
      <inkml:timestamp xml:id="ts0" timeString="2024-06-15T15:32:38.779"/>
    </inkml:context>
    <inkml:brush xml:id="br0">
      <inkml:brushProperty name="width" value="0.06667" units="cm"/>
      <inkml:brushProperty name="height" value="0.06667" units="cm"/>
      <inkml:brushProperty name="color" value="#177D36"/>
      <inkml:brushProperty name="fitToCurve" value="1"/>
    </inkml:brush>
    <inkml:brush xml:id="br1">
      <inkml:brushProperty name="width" value="0.06667" units="cm"/>
      <inkml:brushProperty name="height" value="0.06667" units="cm"/>
      <inkml:brushProperty name="color" value="#3165BB"/>
      <inkml:brushProperty name="fitToCurve" value="1"/>
    </inkml:brush>
    <inkml:brush xml:id="br2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2D9EE0F3-68B1-4C40-8674-3F06A08AD80A}" emma:medium="tactile" emma:mode="ink">
          <msink:context xmlns:msink="http://schemas.microsoft.com/ink/2010/main" type="writingRegion" rotatedBoundingBox="9775,427 17801,528 17790,1412 9763,1310"/>
        </emma:interpretation>
      </emma:emma>
    </inkml:annotationXML>
    <inkml:traceGroup>
      <inkml:annotationXML>
        <emma:emma xmlns:emma="http://www.w3.org/2003/04/emma" version="1.0">
          <emma:interpretation id="{B533CDE7-929C-4EB7-8F73-F752238EFAF1}" emma:medium="tactile" emma:mode="ink">
            <msink:context xmlns:msink="http://schemas.microsoft.com/ink/2010/main" type="paragraph" rotatedBoundingBox="9775,427 17801,528 17790,1412 9763,1310" alignmentLevel="1"/>
          </emma:interpretation>
        </emma:emma>
      </inkml:annotationXML>
      <inkml:traceGroup>
        <inkml:annotationXML>
          <emma:emma xmlns:emma="http://www.w3.org/2003/04/emma" version="1.0">
            <emma:interpretation id="{EC96A9A6-1BF0-4712-BDC8-572B269ADAA5}" emma:medium="tactile" emma:mode="ink">
              <msink:context xmlns:msink="http://schemas.microsoft.com/ink/2010/main" type="line" rotatedBoundingBox="9775,427 17801,528 17790,1412 9763,1310"/>
            </emma:interpretation>
          </emma:emma>
        </inkml:annotationXML>
        <inkml:traceGroup>
          <inkml:annotationXML>
            <emma:emma xmlns:emma="http://www.w3.org/2003/04/emma" version="1.0">
              <emma:interpretation id="{05006923-D570-4967-83F9-A7ABFECCE835}" emma:medium="tactile" emma:mode="ink">
                <msink:context xmlns:msink="http://schemas.microsoft.com/ink/2010/main" type="inkWord" rotatedBoundingBox="9773,509 10575,519 10568,1104 9766,1094"/>
              </emma:interpretation>
              <emma:one-of disjunction-type="recognition" id="oneOf0">
                <emma:interpretation id="interp0" emma:lang="" emma:confidence="0.5">
                  <emma:literal>.</emma:literal>
                </emma:interpretation>
                <emma:interpretation id="interp1" emma:lang="" emma:confidence="0">
                  <emma:literal>8</emma:literal>
                </emma:interpretation>
                <emma:interpretation id="interp2" emma:lang="" emma:confidence="0">
                  <emma:literal>£</emma:literal>
                </emma:interpretation>
                <emma:interpretation id="interp3" emma:lang="" emma:confidence="0">
                  <emma:literal>s</emma:literal>
                </emma:interpretation>
                <emma:interpretation id="interp4" emma:lang="" emma:confidence="0">
                  <emma:literal>@</emma:literal>
                </emma:interpretation>
              </emma:one-of>
            </emma:emma>
          </inkml:annotationXML>
          <inkml:trace contextRef="#ctx0" brushRef="#br0">-6899-17 332 0,'0'0'271'0,"0"0"-136"16,0 0-12-16,0 0 11 16,0 0 26-16,0 0 84 15,0 0 42-15,-10-12-21 16,5 12-53-16,5 0-49 15,-8 0-56-15,3 0-42 0,5 0-26 16,-5 0-19-16,0 0-6 16,0 0 6-16,-5 0 8 15,-2 0 1-15,1 0-1 16,-6 0 11-16,2 0-3 16,0 0-11-16,-3 0-10 15,3 3-7-15,-8 2-7 16,1-1-1-16,2 0 1 15,-3 0 0-15,8 1 0 16,-3-2 0-16,8 0 12 16,-8-1-4-16,8 2 4 15,0 1 3-15,-7 0-9 16,7 4-1-16,-5 2-6 0,-3 0 0 16,3 0 7-16,2 6-7 15,3-3 8-15,0 5-8 16,3 1 0-16,2 0 0 15,0 5 0-15,5 0 0 16,0 6 5-16,0 0-4 16,0 2 8-16,0-2 6 15,0-4-7-15,0 1-1 16,17-6-7-16,8 1 0 16,8-4 0-16,0-2 1 15,4 0 0-15,1-3 7 16,8-3 4-16,-9 0 7 15,6-2-4-15,-5-4-8 0,0-2-1 16,4-3-6 0,4 0 5-16,-4 0 4 0,6 0 0 15,-2-12 3-15,-4-1 2 16,-14 5-1-16,-3-4 7 16,-12 7-6-16,-8 2 3 15,-5 3 5-15,0 0-6 16,0 0-3-16,0 0-7 15,5 0-6-15,-5 0 4 16,0 0-4-16,0 0 0 16,0 0 12-16,0 0-3 15,0 0 12-15,0 0 0 16,0 0 0-16,0 0-5 16,0 0-8-16,0 0 2 0,0 0-4 15,0 0-6-15,0 0 9 16,0 0-8-16,0 0 3 15,-10 0 6-15,-13 0-10 16,-5 0 0-16,-4 0-1 16,-1 5-5-16,-5 1 6 15,6 3 0-15,1-1-2 16,9 0 2-16,-1-5 0 16,8-1 0-16,-3 2 0 15,8-4 0-15,0 0 4 16,-2 0-2-16,-9 0-2 15,-1 0 4-15,2 0-4 16,-3 0 0-16,0 0 0 0,8 0 0 16,-2 0 0-1,2 0-1-15,4 0 1 0,-6 0-1 16,-6 0 1-16,3 0 0 16,-3 0-1-16,3 0 1 15,-2 0-1-15,-1 0 1 16,8-4 0-16,5 4 0 15,-3-2-3-15,3-1 2 16,5 0 1-16,0 0-3 16,-2-2 3-16,2 2 0 15,-6-3-1-15,6-2 1 16,-5 3 0-16,-2-1 0 16,2-2 0-16,5 2 0 15,-8-2 0-15,8-3-6 16,0 0 0-16,5-6 2 0,0-5-5 15,0-3 9-15,0-6-4 16,0 3 0-16,0 0 3 16,0 3 1-16,0 8 0 15,0 3 3-15,0 3-3 16,0 0 0-16,0-1-2 16,0-1-2-16,5 1 4 15,0 1-1-15,3 0 0 16,2 0 1-16,-5 3-8 15,0-1 8-15,0 3-1 16,2 1-8-16,-2-1 9 16,5 1-1-16,1 0-3 15,6-1 3-15,-2-5-8 0,13-1 9 16,0 1 0-16,-1 0 0 16,6 0 1-16,-13 2-1 15,3 4-1-15,-8 0-3 16,-3 5-3-16,4 0 2 15,1 0 5-15,3-4 0 16,8 4 0-16,5-5 0 16,4-1 0-16,1-2 8 15,0 0-8-15,-5-1 7 16,-6 1 3-16,-12 2-3 16,-2 4-3-16,-8 2-4 15,-5 0 0-15,5 0 0 0,-5 0 0 16,0 0 0-16,5 0 0 15,-5 0 0-15,0 0 6 16,0-3-6-16,0 3 0 16,0 0-16-16,0 0-129 15,0 0-290-15,-10 0-1679 0</inkml:trace>
        </inkml:traceGroup>
        <inkml:traceGroup>
          <inkml:annotationXML>
            <emma:emma xmlns:emma="http://www.w3.org/2003/04/emma" version="1.0">
              <emma:interpretation id="{BA1C161E-881B-4C19-8818-6BB0BAB1DBF9}" emma:medium="tactile" emma:mode="ink">
                <msink:context xmlns:msink="http://schemas.microsoft.com/ink/2010/main" type="inkWord" rotatedBoundingBox="13027,468 13784,477 13772,1361 13016,1351"/>
              </emma:interpretation>
              <emma:one-of disjunction-type="recognition" id="oneOf1">
                <emma:interpretation id="interp5" emma:lang="" emma:confidence="0.5">
                  <emma:literal>B</emma:literal>
                </emma:interpretation>
                <emma:interpretation id="interp6" emma:lang="" emma:confidence="0">
                  <emma:literal>D</emma:literal>
                </emma:interpretation>
                <emma:interpretation id="interp7" emma:lang="" emma:confidence="0">
                  <emma:literal>.</emma:literal>
                </emma:interpretation>
                <emma:interpretation id="interp8" emma:lang="" emma:confidence="0">
                  <emma:literal>A</emma:literal>
                </emma:interpretation>
                <emma:interpretation id="interp9" emma:lang="" emma:confidence="0">
                  <emma:literal>b</emma:literal>
                </emma:interpretation>
              </emma:one-of>
            </emma:emma>
          </inkml:annotationXML>
          <inkml:trace contextRef="#ctx0" brushRef="#br1" timeOffset="-4023.8758">-4083 16 464 0,'0'0'399'0,"0"0"-134"16,0 0-41-16,0 0-35 15,0 0-64-15,0 0 4 16,0 0 21-16,0-25-8 16,0 25 9-16,0 0-5 0,0 0-9 15,0 0-16-15,0 0-28 16,0 0-7-16,0 0-25 16,0 0-23-16,0 0-4 15,0 0-2-15,0 0-1 16,0 0-8-16,0 0-9 15,0 0-4-15,0 5-10 16,0 15 0-16,0 10 3 16,0 13 20-16,0 7 11 15,0 11-5-15,0 1-19 16,0 4 7-16,5-1-4 16,0-1-1-16,0-6 7 0,3-5-5 15,2-5 1-15,-5-7-2 16,5-7-7-16,2-6 0 15,-7-6-2-15,0-6-4 16,0-1 6-16,-5-7-2 16,5-5 0-16,-5 0 6 15,0-3-4-15,0 0 2 16,0 0-7-16,0-8-1 16,0-13 2-16,0-8-2 15,0-17 0-15,0-6 0 16,-10-7 1-16,-7-3-1 15,7 4 1-15,-5 0-1 16,-3 2 7-16,3 0-6 16,-3 0-1-16,8 3 0 15,0 6 0-15,-2 2 1 0,2 8-1 16,4 10 0-16,1 4 1 16,0 9-1-16,5 6 5 15,0 3 1-15,0 5-6 16,0 0 0-16,0 0 0 15,0 0 0-15,0 0 0 16,0 0 0-16,0 0 0 16,0 0 1-16,0 0-1 15,0 0 0-15,0 0 0 16,0 0-8-16,0 0 8 16,0-6-12-16,0 0-2 15,16-5 4-15,21-3 2 16,6 0 3-16,7 6-7 0,3 5-4 15,-2 3 4 1,-9 0 4-16,-4 25 8 0,-5 12 3 16,-11 10 5-16,-17 6 8 15,-5 3-5-15,0-3-3 16,0-3 0-16,0-11-7 16,-12-8 3-16,2-14-4 15,5-9-1-15,5-6 0 16,0-2-16-16,0 0-20 15,15 0 9-15,30 0 21 16,3 0 7-16,7 12 0 16,-2 7 1-16,3 6 3 0,-9 9 0 15,-14 5 6-15,-5 3 1 16,-23 0-4-16,-5 3 4 16,0-4 3-16,-28-2-3 15,-20-5 2-15,-12-6 0 16,-6-12-3-16,-9-5 2 15,-1-11-12-15,-4 0-48 16,-8-5-106-16,22-11-155 16,19 1-440-16</inkml:trace>
        </inkml:traceGroup>
        <inkml:traceGroup>
          <inkml:annotationXML>
            <emma:emma xmlns:emma="http://www.w3.org/2003/04/emma" version="1.0">
              <emma:interpretation id="{711958B6-9416-40D4-8F1B-02070C681DBB}" emma:medium="tactile" emma:mode="ink">
                <msink:context xmlns:msink="http://schemas.microsoft.com/ink/2010/main" type="inkWord" rotatedBoundingBox="17198,564 17801,572 17792,1246 17190,1239"/>
              </emma:interpretation>
              <emma:one-of disjunction-type="recognition" id="oneOf2">
                <emma:interpretation id="interp10" emma:lang="" emma:confidence="0.5">
                  <emma:literal>A</emma:literal>
                </emma:interpretation>
                <emma:interpretation id="interp11" emma:lang="" emma:confidence="0">
                  <emma:literal>a</emma:literal>
                </emma:interpretation>
                <emma:interpretation id="interp12" emma:lang="" emma:confidence="0">
                  <emma:literal>D</emma:literal>
                </emma:interpretation>
                <emma:interpretation id="interp13" emma:lang="" emma:confidence="0">
                  <emma:literal>J</emma:literal>
                </emma:interpretation>
                <emma:interpretation id="interp14" emma:lang="" emma:confidence="0">
                  <emma:literal>T</emma:literal>
                </emma:interpretation>
              </emma:one-of>
            </emma:emma>
          </inkml:annotationXML>
          <inkml:trace contextRef="#ctx0" brushRef="#br2" timeOffset="-8424.1443">122 122 321 0,'0'0'617'0,"0"0"-309"16,0 0-129-16,0 0-50 15,0 0-43-15,0 0-9 16,0-12 33-16,0 12 80 16,0 0 44-16,0 0-18 15,0 0-54-15,0 0-30 16,0 0-41-16,0 0-24 16,0 0-27-16,0 0-27 15,0 0-11-15,0 0-2 16,0 0-1-16,0 0-4 0,0 6 5 15,0 8 5-15,0 8 4 16,-13 12 18-16,8 11 8 16,-5 2-8-16,5 3-7 15,5-6-3-15,0-1-6 16,0-7-4-16,0-5-2 16,0-4-5-16,0-4 5 15,0-4 4-15,0-2 1 16,0 0 5-16,0-3-1 15,0-3-2-15,0-3-2 16,0-2-2-16,0 0 0 16,0-4-7-16,0 1 0 0,0 0 4 15,0 0-5-15,0-1 0 16,0-2 0-16,0 3 1 16,0 0 3-16,0-3-3 15,0 3-1-15,-5 0 4 16,5-1-4-16,-7 4 0 15,7-3-1-15,-5 0-3 16,5-3 4-16,0 3 0 16,0-3 1-16,0 0 7 15,0 0-6-15,0 0 6 16,0 0-8-16,0 0 0 16,0 0 4-16,-5-6-4 15,5-5 8-15,-10-6-8 0,5-5-5 16,-8-6 4-1,8-3-3-15,-5-2 4 0,5-1 0 16,5-2 0-16,-5 2 0 16,-3 1 4-16,8-3-4 15,0 2 0-15,0 0-1 16,0 7-2-16,0-1 2 16,0 6 0-16,0 2 1 15,0 3-1-15,0 0-6 16,0 4 7-16,8-1 0 15,2-3-7-15,0 0 6 16,8 0-4-16,2 1 4 16,-3-1 1-16,3 3-5 15,-2 0 4-15,-8 5-5 16,0 7-6-16,-2-1 3 0,2 3-8 16,0 0 2-16,7 0 11 15,4 0 4-15,6 3 0 16,1 5 0-16,5 3 0 15,-6 1 1-15,-1-2-1 16,1 5 1-16,-4-1 4 16,-3 5-4-16,8 0-1 15,-6 4 0-15,-2 2 4 16,3 3 6-16,-8 0-10 16,8-3 7-16,-6 3-4 15,-6-3-2-15,-1 3 5 16,-5-3-2-16,0 2-4 0,-5 4 12 15,0 3 2 1,0-3 4-16,0-4-3 0,0-2-11 16,0-5 2-16,0-3-6 15,0-6 0-15,0-5 0 16,0-4 0-16,0-2 6 16,0 0 0-16,0 0-2 15,0 0-4-15,0 0-43 16,0-2-93-16,0-9-144 15,-5 2-437-15,-5 1-837 0</inkml:trace>
          <inkml:trace contextRef="#ctx0" brushRef="#br2" timeOffset="-7860.6488">99 370 24 0,'0'0'448'16,"0"0"-90"-16,0 0-64 16,0 0 5-16,0 0-37 15,0 0-11-15,0 0-34 16,-5-39-36-16,15 34-41 15,23 1-45-15,5-1-11 16,5 0 7-16,2 2-20 16,-7 0 3-16,-1 3-1 15,-4 0-19-15,-5 0-2 16,-8 0-14-16,-2 0-16 0,-3 0 0 16,2 0-11-16,-2 0-3 15,3 0-3-15,-3 0-4 16,-5 0 5-16,3 0-5 15,-13 0 0-15,0 0 10 16,0 0-3-16,0 0 2 16,0 0 4-16,0 0-14 15,0 0-42-15,0 0-167 16,0 0-243-16,0 0-790 0</inkml:trace>
        </inkml:traceGroup>
      </inkml:traceGroup>
    </inkml:traceGroup>
  </inkml:traceGroup>
</inkml:ink>
</file>

<file path=ppt/ink/ink52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4095" units="deg"/>
          <inkml:channel name="T" type="integer" max="2.14748E9" units="dev"/>
        </inkml:traceFormat>
        <inkml:channelProperties>
          <inkml:channelProperty channel="X" name="resolution" value="2155.72363" units="1/cm"/>
          <inkml:channelProperty channel="Y" name="resolution" value="3449.15796" units="1/cm"/>
          <inkml:channelProperty channel="F" name="resolution" value="11.375" units="1/deg"/>
          <inkml:channelProperty channel="T" name="resolution" value="1" units="1/dev"/>
        </inkml:channelProperties>
      </inkml:inkSource>
      <inkml:timestamp xml:id="ts0" timeString="2024-06-15T13:52:48.521"/>
    </inkml:context>
    <inkml:brush xml:id="br0">
      <inkml:brushProperty name="width" value="0.06667" units="cm"/>
      <inkml:brushProperty name="height" value="0.06667" units="cm"/>
      <inkml:brushProperty name="color" value="#3165BB"/>
      <inkml:brushProperty name="fitToCurve" value="1"/>
    </inkml:brush>
  </inkml:definitions>
  <inkml:trace contextRef="#ctx0" brushRef="#br0">94 0 35 0,'0'0'42'15,"0"0"-38"-15,0 0 7 16,0 0-11-16,0 0 0 15,0 0-52-15,0 0 32 16,-66 28 20-16,54-25 48 16,7 2 1-16,-1 1-49 15,1-3-55-15</inkml:trace>
  <inkml:trace contextRef="#ctx0" brushRef="#br0" timeOffset="404.2685">94 0 29 0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ax="4480" units="cm"/>
          <inkml:channel name="Y" type="integer" max="1440" units="cm"/>
          <inkml:channel name="T" type="integer" max="2.14748E9" units="dev"/>
        </inkml:traceFormat>
        <inkml:channelProperties>
          <inkml:channelProperty channel="X" name="resolution" value="75.04188" units="1/cm"/>
          <inkml:channelProperty channel="Y" name="resolution" value="42.85714" units="1/cm"/>
          <inkml:channelProperty channel="T" name="resolution" value="1" units="1/dev"/>
        </inkml:channelProperties>
      </inkml:inkSource>
      <inkml:timestamp xml:id="ts0" timeString="2024-06-15T15:04:31.898"/>
    </inkml:context>
    <inkml:brush xml:id="br0">
      <inkml:brushProperty name="width" value="0.26667" units="cm"/>
      <inkml:brushProperty name="height" value="0.53333" units="cm"/>
      <inkml:brushProperty name="color" value="#FFFF00"/>
      <inkml:brushProperty name="tip" value="rectangle"/>
      <inkml:brushProperty name="rasterOp" value="maskPen"/>
      <inkml:brushProperty name="fitToCurve" value="1"/>
    </inkml:brush>
  </inkml:definitions>
  <inkml:trace contextRef="#ctx0" brushRef="#br0">7741 186 0,'-19'-19'78,"1"19"-78,-37-18 15,18-1-15,0 19 16,-18 0-16,-1 0 16,1 0-16,0 0 15,-19 0-15,1 0 16,-19 0-16,-19-18 15,38 18-15,-19 0 16,18 0-16,-18 0 16,18 0-16,1 0 15,-1 0-15,1 0 16,36 0-16,-19 0 16,1 0-16,18 0 15,-18 0-15,0 0 16,0 0-16,0 0 15,-19 0-15,0 0 16,1 0-16,18 0 16,-1 0-1,1 0-15,18 0 16,0 0-16,1 0 16,-20 0-16,1 0 15,0 0-15,-19 0 16,1 0-16,18 0 15,-1 0-15,19 0 16,-36-18-16,18-1 16,36 19-16,1 0 15,-19 0-15,19 0 16,-19 0-16,18 0 16,1 0-16,-19 0 15,19 0-15,-19 0 16,19 0-16,-19 0 15,18 0-15,-17 0 16,17 0-16,-18 0 16,1 0-16,-1 0 15,0 0-15,0 0 16,0 0-16,0 0 16,1 0-16,-1 0 15,0 0-15,-55-18 16,55 18-1,-36 0-15,17 0 16,1 0-16,0 0 16,0 0-16,-1 0 15,1 0-15,18 0 16,1 0-16,-1 0 16,0 0-16,0 0 15,19 0-15,-19 0 16,0 0-16,0 0 15,1 0-15,-20 0 16,20 0-16,-20 0 16,1 0-16,0 0 15,0 0-15,-1 0 16,1 0-16,18 0 16,1 0-16,-20 0 15,1 0-15,0 0 16,-19 0-16,19 0 15,-19 0-15,19 0 16,-18 0-16,-1 0 16,19 0-16,0 0 15,-19 0-15,19 0 16,0 0 0,-1 0-16,1 0 15,0 0-15,0 0 16,-1 0-16,1 0 15,18 0-15,1 0 16,-1 0-16,-18 0 16,18 0-16,0 0 15,-18 0-15,-1 0 16,1 0-16,0 0 16,0 0-16,0 0 15,18 0-15,0 0 16,0 0-16,19 0 15,-19 0-15,19 0 16,-19 0-16,18 0 16,1 0-16,0 0 15,-19 0-15,0 0 16,0 0-16,0 0 16,0 18-16,1-18 15,17 0 1,-18 0-16,19 0 15,0 0-15,-1 19 16,1-1-16,-1-18 16,-17 0-16,-1 18 15,18-18 1,-17 0 0,17 0-16,-18 0 15,19 19-15,0-1 16,-1-18-1,-18 19-15,19-19 32,0 0-17,-1 18-15,19 0 47,0 1-31,0-1-16,0 1 15,0-1-15,0 0 16,19 38-16,-1-38 16,0 19-1,-18-19 17,19 19-32,-1-19 15,1 19 16,-19-18 1,18 17-1,0-17-31,1-1 16,-1 19-1,19-18 48,-19-1-32,1 19 0,-1-19 0,-18 1 1,19 17-17,-1 1 1,-18-18 15,0-1-31,0 0 16,0 1-1,0-1-15,0 1 16,0-1 0,0 19-16,0-19 15,0 1-15,0-1 16,0 0-16,0 1 16,0-56 93,0-18-109,0 0 16,0-1-16,0 1 15,0 0-15,0 0 16,0 0-16,0-1 15,0 1-15,0 18 16,0 0 0,0 1-16,0 17 0,0 1 15,0-19 1,0 19-16,0-1 16,0 56 77,0 18-77,0-18-16,0 0 16,0 18-16,0-18 15,0 0-15,0 0 16,0-1-16,0 1 15,0 0-15,0 0 16,0 18-16,0-18 16,0 0-16,0-1 15,0 1-15,0 0 16,0 0-16,0 0 16,0-1-16,0 20 15,0-1 1,-18 0-16,18-18 15,0 18-15,0 0 16,-19 19-16,19-37 16,0 0-16,0-1 15,0 1-15,0 0 16,0 0-16,0-19 16,0 19-16,0-19 15,0 19-15,0-18 16,0 18-16,0-19 15,0 19-15,0-19 16,0 19-16,19 0 16,-1 0-16,-18-19 15,0 0 1,0 1-16,0-1 16,0 1-1,0-1-15,0 0 16,0 1-16,0-1 15,0 1 17,0-1-17,0 0 1,0 1 15,0-1-15,0 1-16,18 17 15,1-17 32,-1-1-31,1-18 15,-1 0-31,19 0 16,-19 0-16,1 0 15,17 0-15,1 0 16,-18 0-16,18 0 16,-19 0-16,0-18 15,1-1 1,-1 19 15,1 0 32,-1 0-63,0 0 15,1 0-15,-1-18 16,1 18 46,-1 0-46,0 0 0,1 0-16,-1 0 15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4095" units="deg"/>
          <inkml:channel name="T" type="integer" max="2.14748E9" units="dev"/>
        </inkml:traceFormat>
        <inkml:channelProperties>
          <inkml:channelProperty channel="X" name="resolution" value="2155.72363" units="1/cm"/>
          <inkml:channelProperty channel="Y" name="resolution" value="3449.15796" units="1/cm"/>
          <inkml:channelProperty channel="F" name="resolution" value="11.375" units="1/deg"/>
          <inkml:channelProperty channel="T" name="resolution" value="1" units="1/dev"/>
        </inkml:channelProperties>
      </inkml:inkSource>
      <inkml:timestamp xml:id="ts0" timeString="2024-06-15T13:52:48.521"/>
    </inkml:context>
    <inkml:brush xml:id="br0">
      <inkml:brushProperty name="width" value="0.06667" units="cm"/>
      <inkml:brushProperty name="height" value="0.06667" units="cm"/>
      <inkml:brushProperty name="color" value="#3165BB"/>
      <inkml:brushProperty name="fitToCurve" value="1"/>
    </inkml:brush>
  </inkml:definitions>
  <inkml:traceGroup>
    <inkml:annotationXML>
      <emma:emma xmlns:emma="http://www.w3.org/2003/04/emma" version="1.0">
        <emma:interpretation id="{66507F68-CCA6-4297-ABFF-76028DD2222A}" emma:medium="tactile" emma:mode="ink">
          <msink:context xmlns:msink="http://schemas.microsoft.com/ink/2010/main" type="writingRegion" rotatedBoundingBox="218,2369 327,2369 327,2414 218,2414"/>
        </emma:interpretation>
      </emma:emma>
    </inkml:annotationXML>
    <inkml:traceGroup>
      <inkml:annotationXML>
        <emma:emma xmlns:emma="http://www.w3.org/2003/04/emma" version="1.0">
          <emma:interpretation id="{EB476674-DCDE-4DF6-982B-AEE180D62EAE}" emma:medium="tactile" emma:mode="ink">
            <msink:context xmlns:msink="http://schemas.microsoft.com/ink/2010/main" type="paragraph" rotatedBoundingBox="218,2369 327,2369 327,2414 218,2414" alignmentLevel="1"/>
          </emma:interpretation>
        </emma:emma>
      </inkml:annotationXML>
      <inkml:traceGroup>
        <inkml:annotationXML>
          <emma:emma xmlns:emma="http://www.w3.org/2003/04/emma" version="1.0">
            <emma:interpretation id="{8390535A-8F8C-4A3D-99D5-97B6672A532A}" emma:medium="tactile" emma:mode="ink">
              <msink:context xmlns:msink="http://schemas.microsoft.com/ink/2010/main" type="line" rotatedBoundingBox="218,2369 327,2369 327,2414 218,2414"/>
            </emma:interpretation>
          </emma:emma>
        </inkml:annotationXML>
        <inkml:traceGroup>
          <inkml:annotationXML>
            <emma:emma xmlns:emma="http://www.w3.org/2003/04/emma" version="1.0">
              <emma:interpretation id="{70999454-83CA-4C99-9F12-07A475A18D34}" emma:medium="tactile" emma:mode="ink">
                <msink:context xmlns:msink="http://schemas.microsoft.com/ink/2010/main" type="inkWord" rotatedBoundingBox="218,2369 327,2369 327,2414 218,2414"/>
              </emma:interpretation>
              <emma:one-of disjunction-type="recognition" id="oneOf0">
                <emma:interpretation id="interp0" emma:lang="" emma:confidence="0.5">
                  <emma:literal>.</emma:literal>
                </emma:interpretation>
                <emma:interpretation id="interp1" emma:lang="" emma:confidence="0">
                  <emma:literal>%</emma:literal>
                </emma:interpretation>
                <emma:interpretation id="interp2" emma:lang="" emma:confidence="0">
                  <emma:literal>"</emma:literal>
                </emma:interpretation>
                <emma:interpretation id="interp3" emma:lang="" emma:confidence="0">
                  <emma:literal>:</emma:literal>
                </emma:interpretation>
                <emma:interpretation id="interp4" emma:lang="" emma:confidence="0">
                  <emma:literal>F</emma:literal>
                </emma:interpretation>
              </emma:one-of>
            </emma:emma>
          </inkml:annotationXML>
          <inkml:trace contextRef="#ctx0" brushRef="#br0">94 0 35 0,'0'0'42'15,"0"0"-38"-15,0 0 7 16,0 0-11-16,0 0 0 15,0 0-52-15,0 0 32 16,-66 28 20-16,54-25 48 16,7 2 1-16,-1 1-49 15,1-3-55-15</inkml:trace>
          <inkml:trace contextRef="#ctx0" brushRef="#br0" timeOffset="404.2685">94 0 29 0</inkml:trace>
        </inkml:traceGroup>
      </inkml:traceGroup>
    </inkml:traceGroup>
  </inkml:traceGroup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ax="4480" units="cm"/>
          <inkml:channel name="Y" type="integer" max="1440" units="cm"/>
          <inkml:channel name="T" type="integer" max="2.14748E9" units="dev"/>
        </inkml:traceFormat>
        <inkml:channelProperties>
          <inkml:channelProperty channel="X" name="resolution" value="75.04188" units="1/cm"/>
          <inkml:channelProperty channel="Y" name="resolution" value="42.85714" units="1/cm"/>
          <inkml:channelProperty channel="T" name="resolution" value="1" units="1/dev"/>
        </inkml:channelProperties>
      </inkml:inkSource>
      <inkml:timestamp xml:id="ts0" timeString="2024-06-15T15:04:33.722"/>
    </inkml:context>
    <inkml:brush xml:id="br0">
      <inkml:brushProperty name="width" value="0.26667" units="cm"/>
      <inkml:brushProperty name="height" value="0.53333" units="cm"/>
      <inkml:brushProperty name="color" value="#FFFF00"/>
      <inkml:brushProperty name="tip" value="rectangle"/>
      <inkml:brushProperty name="rasterOp" value="maskPen"/>
      <inkml:brushProperty name="fitToCurve" value="1"/>
    </inkml:brush>
  </inkml:definitions>
  <inkml:trace contextRef="#ctx0" brushRef="#br0">0 1 0,'19'0'47,"-1"0"-31,19 0-16,0 0 15,0 0-15,-1 0 16,-17 0-16,18 0 16,-1 0-16,1 0 15,0 0-15,0 0 16,18 0-16,-18 0 16,0 0-16,-1 0 15,1 0-15,-18 0 16,18 0-16,-19 0 15,0 0 1,1 0-16,18 0 0,-19 0 16,19 0-16,-19 0 15,19 0-15,-19 0 16,19 0-16,-18 0 16,17 0-16,-17 0 15,-1 0 1,1 0-1,17 0-15,1 0 16,0 0-16,-19 0 16,19 0-16,19 0 15,-20 0-15,20 0 16,-20 0-16,1 0 16,18 0-16,-18 0 15,18 0-15,1 0 16,-1 0-16,0 0 15,-18 0-15,0 0 16,-19 0-16,19 0 16,-19 0-16,1 0 15,-1 0 1,1 0 0,17 0-16,-17 0 15,-1 0-15,19 0 16,0 0-16,-19 0 15,1 0-15,-1 0 16,0 0-16,1 0 16,-1 0-16,1 0 15,-1 0-15,0 0 16,1 0 0,18 0-16,-19 0 15,19 0-15,-19 0 16,1 0-16,-1 0 31,0 0-15,1 0 15,-1 0 141,1 0-157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ax="4480" units="cm"/>
          <inkml:channel name="Y" type="integer" max="1440" units="cm"/>
          <inkml:channel name="T" type="integer" max="2.14748E9" units="dev"/>
        </inkml:traceFormat>
        <inkml:channelProperties>
          <inkml:channelProperty channel="X" name="resolution" value="75.04188" units="1/cm"/>
          <inkml:channelProperty channel="Y" name="resolution" value="42.85714" units="1/cm"/>
          <inkml:channelProperty channel="T" name="resolution" value="1" units="1/dev"/>
        </inkml:channelProperties>
      </inkml:inkSource>
      <inkml:timestamp xml:id="ts0" timeString="2024-06-15T15:04:39.739"/>
    </inkml:context>
    <inkml:brush xml:id="br0">
      <inkml:brushProperty name="width" value="0.26667" units="cm"/>
      <inkml:brushProperty name="height" value="0.53333" units="cm"/>
      <inkml:brushProperty name="color" value="#FFFF00"/>
      <inkml:brushProperty name="tip" value="rectangle"/>
      <inkml:brushProperty name="rasterOp" value="maskPen"/>
      <inkml:brushProperty name="fitToCurve" value="1"/>
    </inkml:brush>
  </inkml:definitions>
  <inkml:trace contextRef="#ctx0" brushRef="#br0">0 220 0,'37'0'93,"-18"0"-93,17 0 16,-17 0-16,-1 0 16,1 0-16,-1 0 15,19 0-15,-19 0 16,19 0-16,-18 0 15,17 0-15,-17 0 16,18 0-16,-19 0 16,0 0-16,1 0 15,18 0-15,-1 0 16,1 0-16,-18 0 16,17 0-16,1 0 15,0 0-15,0 0 16,-19 0-16,19 0 15,-19 0 1,38 19-16,-1-1 16,-18-18-16,55 19 15,-19-1-15,1 0 16,18 1-16,-37-19 16,37 18-16,-55 1 15,-19-19-15,1 0 16,-1 0-16,1 0 15,-1 0 1,19 0-16,18 0 16,19 18-16,-37-18 15,73 18-15,-36 1 16,-19-19-16,18 0 16,1 0-16,-19 0 15,1 0-15,17 0 16,1 0-16,-19 0 15,19 0-15,-1 0 16,1 0-16,-1 0 16,-17 0-16,-1 0 15,0 0-15,0 0 16,-18 0 0,18-19-16,-36 1 15,-1 18-15,56-18 16,-37 18-16,18 0 15,0-19-15,0 1 16,-36 18-16,18 0 16,-1 0-16,1 0 15,0 0-15,0 0 16,0 0-16,18 0 16,0 0-16,19 0 15,-19 0-15,0 0 16,-18 0-16,0 0 15,-19 0-15,0 0 16,1 0-16,18 0 16,18 0-16,0 0 15,0 0-15,19 0 16,0 0-16,-38 0 16,20 0-16,-38 0 15,19 0-15,-19 0 16,1 0 15,-56 0 63,-18 0-79,-19 0-15,0 0 16,1 0-16,-19 0 16,0 0-16,-37 0 15,0 0-15,-18 0 16,0 0-16,-1 0 16,-17 0-16,17 0 15,1 0-15,18 0 16,0 0-16,19 0 15,-37-19-15,18 1 16,19 0-16,-1-1 16,-18 1-16,0-1 15,1 1-15,-1 0 16,18-1-16,19 1 16,19 18-16,17 0 15,20 0-15,17 0 16,1 0-16,-19 0 15,19 0 1,-19 0-16,-18 0 16,18 0-16,0 0 15,0 0-15,19 0 16,55 0 31,-1 0-32,1 0-15,18 0 16,19 0-16,0 0 16,54 18-16,-17-18 15,-1 0-15,1 0 16,-1 0-16,1 0 16,-19 0-16,0 0 15,0 0-15,-19 0 16,1 0-16,18 0 15,0 0-15,0 0 16,37 0-16,18 0 16,-18 0-16,0 0 15,0 0-15,-19 0 16,-18 0-16,19 19 16,-19-1-1,-19 0-15,1-18 16,18 0-16,0 0 15,0 0-15,-18 0 16,18 0-16,-19 0 16,-36 0-16,18 0 15,-18 0-15,37 19 16,-19-1-16,0 1 16,-18-19-16,55 18 15,-18 0-15,-38-18 16,38 0-16,-19 0 15,0 0-15,1 0 16,-1 0-16,0 0 16,0 0-16,19 19 15,18-1-15,0 1 16,0-1-16,-37-18 16,19 0-16,-19 0 15,-18 0-15,18 0 16,-37 0-16,19 0 15,-18 0-15,36 0 16,0 0-16,56 18 16,-38 1-1,19-1-15,-37-18 16,1 0-16,-20 0 16,-17 0-16,-1 0 15,1 0-15,-1 0 16,19 0-16,-19 0 15,38 0-15,17 0 16,1 0-16,-1 0 16,1 0-16,-19 0 15,0 0-15,-18 0 16,0 0-16,-19 0 16,1 0-16,-1 0 15,1 0-15,36 0 16,-18 0-16,36 0 15,-36 0-15,0 0 16,0 0-16,0 0 16,-19 0-16,19 0 15,-19 0-15,1 0 16,-1 0-16,19 0 16,18 0-16,0 0 15,0 0-15,1 0 16,-1 0-1,-18 0-15,0 0 16,-19 0-16,19 0 16,0 0-16,18 0 15,0 0-15,0 0 16,0 0-16,1 0 16,17 0-16,-17 0 15,-20 0-15,1 0 16,0 0-16,0 0 15,18 0-15,0 0 16,0 0-16,1 0 16,-1 0-16,-18 0 15,-1 0-15,-17 0 16,-1 0 0,1-18 109,-38-1-94,1 1-16,-19 0-15,-18-1 16,18 1-16,0-1 16,-18 1-16,0 0 15,0 18-15,-56-19 16,19 1-16,-18-1 16,-38-17-16,1 17 15,0-18-15,0 19 16,-1-19-16,20 19 15,36-1-15,18 19 16,-18 0-16,18 0 16,-18 0-16,19 0 15,-19 0-15,0 0 16,0 0-16,-19 0 16,-18 0-16,0 0 15,-18 0-15,18 0 16,-18 0-16,18 0 15,19 0-15,18 0 16,0 0-16,18 0 16,1 0-1,36 0-15,0 0 16,18 0-16,-17 0 16,17 0-16,1 0 15,-1 0-15,1 0 16,0 0 31,54 0-16,20 0-31,17 0 16,19 0-16,37 0 15,18 0-15,-18 0 16,19 0-16,17 0 15,1 0-15,-19 0 16,19 0-16,-19 0 16,-18 0-16,0 0 15,-19 0-15,-18 0 16,-18 0-16,-1 0 16,-17 0-16,17 0 15,-18 0-15,37 19 16,-18-1-1,18 0-15,19 1 16,-19-1-16,0 1 16,-19-1-16,-36-18 15,0 0-15,-19 0 16,1 0 0,-1 0-16,37 19 15,-36-1-15,17 0 16,-17-18-1,18 19 1,-19-1 0,19 1-1,0-1 17,-37 0-17,18 19-15,19 0 16,-19 0-16,1 0 15,18-19-15,-19 0 16,0 1-16,1-1 16,-1 1-16,1-1 47,-1 19-32,0-19 16,1 1-31,-19-1 47,0 0-47,18 19 16,1-18-16,-1 36 16,-18-37-1,18 38-15,1-20 16,-19 1-1,0-18-15,0 17 16,0-17-16,0 18 16,0-19-16,0 19 15,0-19-15,0 19 16,0-19-16,0 1 16,0-1-1,0 1-15,0-1 16,0 0-16,0 1 15,0 18-15,0-19 16,0 19-16,0-19 16,18 38-16,-18-38 15,0 19 1,0 0-16,0-19 16,0 19-16,0-19 15,0 19-15,0-19 16,19 38-16,-1-20 15,-18-17-15,0-1 16,18 19-16,-18 0 16,0-19-1,0 19-15,0-19 16,0 1-16,19 18 16,-38-19-1,1 1 16,18-1-15,0 0-16,0 1 16,0-1-1,0 1 1,-18-1 15,-1-18 32,1 0-32,-1 0-31,1 18 16,0 1 15,-1-19 16,1 0-32,-1 0 17,1 0-32,0 0 15,-1 0-15,1 0 16,-1 0-16,1 0 31,0 0-31,-1 0 63,1 0-48,-1 0 1,1 0 124,0 0-124,-1 0 0,1 0-1,-19-19-15,19 1 16,-1 0 31,1 18 78,-1 0-94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E06BF-C640-4024-8430-575655D85A30}" type="datetimeFigureOut">
              <a:rPr lang="en-US" smtClean="0"/>
              <a:t>6/15/2024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F254E-065E-4D1A-A164-133E24C50A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09063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E06BF-C640-4024-8430-575655D85A30}" type="datetimeFigureOut">
              <a:rPr lang="en-US" smtClean="0"/>
              <a:t>6/15/2024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F254E-065E-4D1A-A164-133E24C50A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7123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E06BF-C640-4024-8430-575655D85A30}" type="datetimeFigureOut">
              <a:rPr lang="en-US" smtClean="0"/>
              <a:t>6/15/2024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F254E-065E-4D1A-A164-133E24C50A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17206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E06BF-C640-4024-8430-575655D85A30}" type="datetimeFigureOut">
              <a:rPr lang="en-US" smtClean="0"/>
              <a:t>6/15/2024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F254E-065E-4D1A-A164-133E24C50A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50485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E06BF-C640-4024-8430-575655D85A30}" type="datetimeFigureOut">
              <a:rPr lang="en-US" smtClean="0"/>
              <a:t>6/15/2024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F254E-065E-4D1A-A164-133E24C50A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70024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E06BF-C640-4024-8430-575655D85A30}" type="datetimeFigureOut">
              <a:rPr lang="en-US" smtClean="0"/>
              <a:t>6/15/2024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F254E-065E-4D1A-A164-133E24C50A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34757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E06BF-C640-4024-8430-575655D85A30}" type="datetimeFigureOut">
              <a:rPr lang="en-US" smtClean="0"/>
              <a:t>6/15/2024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F254E-065E-4D1A-A164-133E24C50A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38031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E06BF-C640-4024-8430-575655D85A30}" type="datetimeFigureOut">
              <a:rPr lang="en-US" smtClean="0"/>
              <a:t>6/15/2024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F254E-065E-4D1A-A164-133E24C50A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58448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E06BF-C640-4024-8430-575655D85A30}" type="datetimeFigureOut">
              <a:rPr lang="en-US" smtClean="0"/>
              <a:t>6/15/2024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F254E-065E-4D1A-A164-133E24C50A9F}" type="slidenum">
              <a:rPr lang="en-US" smtClean="0"/>
              <a:t>‹#›</a:t>
            </a:fld>
            <a:endParaRPr lang="en-US"/>
          </a:p>
        </p:txBody>
      </p:sp>
      <p:sp>
        <p:nvSpPr>
          <p:cNvPr id="5" name="TextBox 4"/>
          <p:cNvSpPr txBox="1"/>
          <p:nvPr userDrawn="1"/>
        </p:nvSpPr>
        <p:spPr>
          <a:xfrm rot="5400000">
            <a:off x="11096251" y="6225545"/>
            <a:ext cx="181136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 smtClean="0">
                <a:latin typeface="Verdana" panose="020B0604030504040204" pitchFamily="34" charset="0"/>
                <a:ea typeface="Verdana" panose="020B0604030504040204" pitchFamily="34" charset="0"/>
              </a:rPr>
              <a:t>feitsma.uk </a:t>
            </a:r>
            <a:r>
              <a:rPr lang="en-NL" sz="1050" dirty="0" smtClean="0">
                <a:latin typeface="Verdana" panose="020B0604030504040204" pitchFamily="34" charset="0"/>
                <a:ea typeface="Verdana" panose="020B0604030504040204" pitchFamily="34" charset="0"/>
              </a:rPr>
              <a:t>—</a:t>
            </a:r>
            <a:r>
              <a:rPr lang="en-US" sz="1050" dirty="0" smtClean="0">
                <a:latin typeface="Verdana" panose="020B0604030504040204" pitchFamily="34" charset="0"/>
                <a:ea typeface="Verdana" panose="020B0604030504040204" pitchFamily="34" charset="0"/>
              </a:rPr>
              <a:t>V2</a:t>
            </a:r>
            <a:endParaRPr lang="en-US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139122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E06BF-C640-4024-8430-575655D85A30}" type="datetimeFigureOut">
              <a:rPr lang="en-US" smtClean="0"/>
              <a:t>6/15/2024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F254E-065E-4D1A-A164-133E24C50A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90458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E06BF-C640-4024-8430-575655D85A30}" type="datetimeFigureOut">
              <a:rPr lang="en-US" smtClean="0"/>
              <a:t>6/15/2024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F254E-065E-4D1A-A164-133E24C50A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74792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6E06BF-C640-4024-8430-575655D85A30}" type="datetimeFigureOut">
              <a:rPr lang="en-US" smtClean="0"/>
              <a:t>6/15/2024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EF254E-065E-4D1A-A164-133E24C50A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66368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41.png"/><Relationship Id="rId3" Type="http://schemas.openxmlformats.org/officeDocument/2006/relationships/customXml" Target="../ink/ink52.xml"/><Relationship Id="rId7" Type="http://schemas.openxmlformats.org/officeDocument/2006/relationships/image" Target="../media/image40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9.png"/><Relationship Id="rId5" Type="http://schemas.openxmlformats.org/officeDocument/2006/relationships/image" Target="../media/image38.png"/><Relationship Id="rId4" Type="http://schemas.openxmlformats.org/officeDocument/2006/relationships/image" Target="../media/image3.emf"/><Relationship Id="rId9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emf"/><Relationship Id="rId4" Type="http://schemas.openxmlformats.org/officeDocument/2006/relationships/customXml" Target="../ink/ink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emf"/><Relationship Id="rId4" Type="http://schemas.openxmlformats.org/officeDocument/2006/relationships/customXml" Target="../ink/ink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emf"/><Relationship Id="rId4" Type="http://schemas.openxmlformats.org/officeDocument/2006/relationships/customXml" Target="../ink/ink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emf"/><Relationship Id="rId4" Type="http://schemas.openxmlformats.org/officeDocument/2006/relationships/customXml" Target="../ink/ink4.xml"/></Relationships>
</file>

<file path=ppt/slides/_rels/slide6.xml.rels><?xml version="1.0" encoding="UTF-8" standalone="yes"?>
<Relationships xmlns="http://schemas.openxmlformats.org/package/2006/relationships"><Relationship Id="rId13" Type="http://schemas.openxmlformats.org/officeDocument/2006/relationships/image" Target="../media/image7.emf"/><Relationship Id="rId18" Type="http://schemas.openxmlformats.org/officeDocument/2006/relationships/customXml" Target="../ink/ink12.xml"/><Relationship Id="rId26" Type="http://schemas.openxmlformats.org/officeDocument/2006/relationships/customXml" Target="../ink/ink16.xml"/><Relationship Id="rId21" Type="http://schemas.openxmlformats.org/officeDocument/2006/relationships/image" Target="../media/image11.emf"/><Relationship Id="rId34" Type="http://schemas.openxmlformats.org/officeDocument/2006/relationships/customXml" Target="../ink/ink20.xml"/><Relationship Id="rId7" Type="http://schemas.openxmlformats.org/officeDocument/2006/relationships/image" Target="../media/image5.emf"/><Relationship Id="rId12" Type="http://schemas.openxmlformats.org/officeDocument/2006/relationships/customXml" Target="../ink/ink9.xml"/><Relationship Id="rId17" Type="http://schemas.openxmlformats.org/officeDocument/2006/relationships/image" Target="../media/image9.emf"/><Relationship Id="rId25" Type="http://schemas.openxmlformats.org/officeDocument/2006/relationships/image" Target="../media/image13.emf"/><Relationship Id="rId33" Type="http://schemas.openxmlformats.org/officeDocument/2006/relationships/image" Target="../media/image17.emf"/><Relationship Id="rId2" Type="http://schemas.openxmlformats.org/officeDocument/2006/relationships/image" Target="../media/image2.png"/><Relationship Id="rId16" Type="http://schemas.openxmlformats.org/officeDocument/2006/relationships/customXml" Target="../ink/ink11.xml"/><Relationship Id="rId20" Type="http://schemas.openxmlformats.org/officeDocument/2006/relationships/customXml" Target="../ink/ink13.xml"/><Relationship Id="rId29" Type="http://schemas.openxmlformats.org/officeDocument/2006/relationships/image" Target="../media/image15.emf"/><Relationship Id="rId1" Type="http://schemas.openxmlformats.org/officeDocument/2006/relationships/slideLayout" Target="../slideLayouts/slideLayout7.xml"/><Relationship Id="rId6" Type="http://schemas.openxmlformats.org/officeDocument/2006/relationships/customXml" Target="../ink/ink6.xml"/><Relationship Id="rId11" Type="http://schemas.openxmlformats.org/officeDocument/2006/relationships/image" Target="../media/image6.emf"/><Relationship Id="rId24" Type="http://schemas.openxmlformats.org/officeDocument/2006/relationships/customXml" Target="../ink/ink15.xml"/><Relationship Id="rId32" Type="http://schemas.openxmlformats.org/officeDocument/2006/relationships/customXml" Target="../ink/ink19.xml"/><Relationship Id="rId37" Type="http://schemas.openxmlformats.org/officeDocument/2006/relationships/image" Target="../media/image19.emf"/><Relationship Id="rId5" Type="http://schemas.openxmlformats.org/officeDocument/2006/relationships/image" Target="../media/image4.emf"/><Relationship Id="rId15" Type="http://schemas.openxmlformats.org/officeDocument/2006/relationships/image" Target="../media/image8.emf"/><Relationship Id="rId23" Type="http://schemas.openxmlformats.org/officeDocument/2006/relationships/image" Target="../media/image12.emf"/><Relationship Id="rId28" Type="http://schemas.openxmlformats.org/officeDocument/2006/relationships/customXml" Target="../ink/ink17.xml"/><Relationship Id="rId36" Type="http://schemas.openxmlformats.org/officeDocument/2006/relationships/customXml" Target="../ink/ink21.xml"/><Relationship Id="rId10" Type="http://schemas.openxmlformats.org/officeDocument/2006/relationships/customXml" Target="../ink/ink8.xml"/><Relationship Id="rId19" Type="http://schemas.openxmlformats.org/officeDocument/2006/relationships/image" Target="../media/image10.emf"/><Relationship Id="rId31" Type="http://schemas.openxmlformats.org/officeDocument/2006/relationships/image" Target="../media/image16.emf"/><Relationship Id="rId4" Type="http://schemas.openxmlformats.org/officeDocument/2006/relationships/customXml" Target="../ink/ink5.xml"/><Relationship Id="rId9" Type="http://schemas.openxmlformats.org/officeDocument/2006/relationships/image" Target="../media/image3.emf"/><Relationship Id="rId14" Type="http://schemas.openxmlformats.org/officeDocument/2006/relationships/customXml" Target="../ink/ink10.xml"/><Relationship Id="rId22" Type="http://schemas.openxmlformats.org/officeDocument/2006/relationships/customXml" Target="../ink/ink14.xml"/><Relationship Id="rId27" Type="http://schemas.openxmlformats.org/officeDocument/2006/relationships/image" Target="../media/image14.emf"/><Relationship Id="rId30" Type="http://schemas.openxmlformats.org/officeDocument/2006/relationships/customXml" Target="../ink/ink18.xml"/><Relationship Id="rId35" Type="http://schemas.openxmlformats.org/officeDocument/2006/relationships/image" Target="../media/image18.emf"/><Relationship Id="rId8" Type="http://schemas.openxmlformats.org/officeDocument/2006/relationships/customXml" Target="../ink/ink7.xml"/><Relationship Id="rId3" Type="http://schemas.openxmlformats.org/officeDocument/2006/relationships/image" Target="../media/image1.jpe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customXml" Target="../ink/ink24.xml"/><Relationship Id="rId13" Type="http://schemas.openxmlformats.org/officeDocument/2006/relationships/image" Target="../media/image23.emf"/><Relationship Id="rId18" Type="http://schemas.openxmlformats.org/officeDocument/2006/relationships/image" Target="../media/image25.emf"/><Relationship Id="rId3" Type="http://schemas.openxmlformats.org/officeDocument/2006/relationships/image" Target="../media/image1.jpeg"/><Relationship Id="rId21" Type="http://schemas.openxmlformats.org/officeDocument/2006/relationships/customXml" Target="../ink/ink31.xml"/><Relationship Id="rId7" Type="http://schemas.openxmlformats.org/officeDocument/2006/relationships/image" Target="../media/image20.emf"/><Relationship Id="rId12" Type="http://schemas.openxmlformats.org/officeDocument/2006/relationships/customXml" Target="../ink/ink26.xml"/><Relationship Id="rId17" Type="http://schemas.openxmlformats.org/officeDocument/2006/relationships/customXml" Target="../ink/ink29.xml"/><Relationship Id="rId2" Type="http://schemas.openxmlformats.org/officeDocument/2006/relationships/image" Target="../media/image2.png"/><Relationship Id="rId16" Type="http://schemas.openxmlformats.org/officeDocument/2006/relationships/image" Target="../media/image24.emf"/><Relationship Id="rId20" Type="http://schemas.openxmlformats.org/officeDocument/2006/relationships/image" Target="../media/image26.emf"/><Relationship Id="rId1" Type="http://schemas.openxmlformats.org/officeDocument/2006/relationships/slideLayout" Target="../slideLayouts/slideLayout7.xml"/><Relationship Id="rId6" Type="http://schemas.openxmlformats.org/officeDocument/2006/relationships/customXml" Target="../ink/ink23.xml"/><Relationship Id="rId11" Type="http://schemas.openxmlformats.org/officeDocument/2006/relationships/image" Target="../media/image22.emf"/><Relationship Id="rId5" Type="http://schemas.openxmlformats.org/officeDocument/2006/relationships/image" Target="../media/image3.emf"/><Relationship Id="rId15" Type="http://schemas.openxmlformats.org/officeDocument/2006/relationships/customXml" Target="../ink/ink28.xml"/><Relationship Id="rId10" Type="http://schemas.openxmlformats.org/officeDocument/2006/relationships/customXml" Target="../ink/ink25.xml"/><Relationship Id="rId19" Type="http://schemas.openxmlformats.org/officeDocument/2006/relationships/customXml" Target="../ink/ink30.xml"/><Relationship Id="rId4" Type="http://schemas.openxmlformats.org/officeDocument/2006/relationships/customXml" Target="../ink/ink22.xml"/><Relationship Id="rId9" Type="http://schemas.openxmlformats.org/officeDocument/2006/relationships/image" Target="../media/image21.emf"/><Relationship Id="rId14" Type="http://schemas.openxmlformats.org/officeDocument/2006/relationships/customXml" Target="../ink/ink27.xml"/><Relationship Id="rId22" Type="http://schemas.openxmlformats.org/officeDocument/2006/relationships/image" Target="../media/image27.em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customXml" Target="../ink/ink34.xml"/><Relationship Id="rId13" Type="http://schemas.openxmlformats.org/officeDocument/2006/relationships/image" Target="../media/image23.emf"/><Relationship Id="rId18" Type="http://schemas.openxmlformats.org/officeDocument/2006/relationships/image" Target="../media/image30.emf"/><Relationship Id="rId3" Type="http://schemas.openxmlformats.org/officeDocument/2006/relationships/image" Target="../media/image1.jpeg"/><Relationship Id="rId21" Type="http://schemas.openxmlformats.org/officeDocument/2006/relationships/customXml" Target="../ink/ink41.xml"/><Relationship Id="rId7" Type="http://schemas.openxmlformats.org/officeDocument/2006/relationships/image" Target="../media/image20.emf"/><Relationship Id="rId12" Type="http://schemas.openxmlformats.org/officeDocument/2006/relationships/customXml" Target="../ink/ink36.xml"/><Relationship Id="rId17" Type="http://schemas.openxmlformats.org/officeDocument/2006/relationships/customXml" Target="../ink/ink39.xml"/><Relationship Id="rId2" Type="http://schemas.openxmlformats.org/officeDocument/2006/relationships/image" Target="../media/image2.png"/><Relationship Id="rId16" Type="http://schemas.openxmlformats.org/officeDocument/2006/relationships/image" Target="../media/image29.emf"/><Relationship Id="rId20" Type="http://schemas.openxmlformats.org/officeDocument/2006/relationships/image" Target="../media/image31.emf"/><Relationship Id="rId1" Type="http://schemas.openxmlformats.org/officeDocument/2006/relationships/slideLayout" Target="../slideLayouts/slideLayout7.xml"/><Relationship Id="rId6" Type="http://schemas.openxmlformats.org/officeDocument/2006/relationships/customXml" Target="../ink/ink33.xml"/><Relationship Id="rId11" Type="http://schemas.openxmlformats.org/officeDocument/2006/relationships/image" Target="../media/image22.emf"/><Relationship Id="rId5" Type="http://schemas.openxmlformats.org/officeDocument/2006/relationships/image" Target="../media/image3.emf"/><Relationship Id="rId15" Type="http://schemas.openxmlformats.org/officeDocument/2006/relationships/customXml" Target="../ink/ink38.xml"/><Relationship Id="rId10" Type="http://schemas.openxmlformats.org/officeDocument/2006/relationships/customXml" Target="../ink/ink35.xml"/><Relationship Id="rId19" Type="http://schemas.openxmlformats.org/officeDocument/2006/relationships/customXml" Target="../ink/ink40.xml"/><Relationship Id="rId4" Type="http://schemas.openxmlformats.org/officeDocument/2006/relationships/customXml" Target="../ink/ink32.xml"/><Relationship Id="rId9" Type="http://schemas.openxmlformats.org/officeDocument/2006/relationships/image" Target="../media/image28.emf"/><Relationship Id="rId14" Type="http://schemas.openxmlformats.org/officeDocument/2006/relationships/customXml" Target="../ink/ink37.xml"/><Relationship Id="rId22" Type="http://schemas.openxmlformats.org/officeDocument/2006/relationships/image" Target="../media/image32.emf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customXml" Target="../ink/ink44.xml"/><Relationship Id="rId13" Type="http://schemas.openxmlformats.org/officeDocument/2006/relationships/customXml" Target="../ink/ink47.xml"/><Relationship Id="rId18" Type="http://schemas.openxmlformats.org/officeDocument/2006/relationships/image" Target="../media/image35.emf"/><Relationship Id="rId3" Type="http://schemas.openxmlformats.org/officeDocument/2006/relationships/image" Target="../media/image1.jpeg"/><Relationship Id="rId21" Type="http://schemas.openxmlformats.org/officeDocument/2006/relationships/customXml" Target="../ink/ink51.xml"/><Relationship Id="rId7" Type="http://schemas.openxmlformats.org/officeDocument/2006/relationships/image" Target="../media/image22.emf"/><Relationship Id="rId12" Type="http://schemas.openxmlformats.org/officeDocument/2006/relationships/image" Target="../media/image33.emf"/><Relationship Id="rId17" Type="http://schemas.openxmlformats.org/officeDocument/2006/relationships/customXml" Target="../ink/ink49.xml"/><Relationship Id="rId2" Type="http://schemas.openxmlformats.org/officeDocument/2006/relationships/image" Target="../media/image2.png"/><Relationship Id="rId16" Type="http://schemas.openxmlformats.org/officeDocument/2006/relationships/image" Target="../media/image34.emf"/><Relationship Id="rId20" Type="http://schemas.openxmlformats.org/officeDocument/2006/relationships/image" Target="../media/image36.emf"/><Relationship Id="rId1" Type="http://schemas.openxmlformats.org/officeDocument/2006/relationships/slideLayout" Target="../slideLayouts/slideLayout7.xml"/><Relationship Id="rId6" Type="http://schemas.openxmlformats.org/officeDocument/2006/relationships/customXml" Target="../ink/ink43.xml"/><Relationship Id="rId11" Type="http://schemas.openxmlformats.org/officeDocument/2006/relationships/customXml" Target="../ink/ink46.xml"/><Relationship Id="rId5" Type="http://schemas.openxmlformats.org/officeDocument/2006/relationships/image" Target="../media/image3.emf"/><Relationship Id="rId15" Type="http://schemas.openxmlformats.org/officeDocument/2006/relationships/customXml" Target="../ink/ink48.xml"/><Relationship Id="rId10" Type="http://schemas.openxmlformats.org/officeDocument/2006/relationships/customXml" Target="../ink/ink45.xml"/><Relationship Id="rId19" Type="http://schemas.openxmlformats.org/officeDocument/2006/relationships/customXml" Target="../ink/ink50.xml"/><Relationship Id="rId4" Type="http://schemas.openxmlformats.org/officeDocument/2006/relationships/customXml" Target="../ink/ink42.xml"/><Relationship Id="rId9" Type="http://schemas.openxmlformats.org/officeDocument/2006/relationships/image" Target="../media/image23.emf"/><Relationship Id="rId14" Type="http://schemas.openxmlformats.org/officeDocument/2006/relationships/image" Target="../media/image31.emf"/><Relationship Id="rId22" Type="http://schemas.openxmlformats.org/officeDocument/2006/relationships/image" Target="../media/image37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0"/>
            <a:ext cx="6815926" cy="4565374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7116418" y="258417"/>
            <a:ext cx="4554452" cy="110799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1200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>Analyzing a schematic for Verilog implementation.</a:t>
            </a:r>
            <a:br>
              <a:rPr lang="en-US" sz="1200" b="1" dirty="0" smtClean="0"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en-US" sz="1200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/>
            </a:r>
            <a:br>
              <a:rPr lang="en-US" sz="1200" b="1" dirty="0" smtClean="0"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en-US" sz="1200" i="1" dirty="0" smtClean="0">
                <a:latin typeface="Verdana" panose="020B0604030504040204" pitchFamily="34" charset="0"/>
                <a:ea typeface="Verdana" panose="020B0604030504040204" pitchFamily="34" charset="0"/>
              </a:rPr>
              <a:t>Start identifying the inputs and outputs!</a:t>
            </a:r>
            <a:r>
              <a:rPr lang="en-US" sz="1400" dirty="0" smtClean="0">
                <a:latin typeface="Verdana" panose="020B0604030504040204" pitchFamily="34" charset="0"/>
                <a:ea typeface="Verdana" panose="020B0604030504040204" pitchFamily="34" charset="0"/>
              </a:rPr>
              <a:t/>
            </a:r>
            <a:br>
              <a:rPr lang="en-US" sz="1400" dirty="0" smtClean="0"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en-US" sz="1400" dirty="0" smtClean="0">
                <a:latin typeface="Verdana" panose="020B0604030504040204" pitchFamily="34" charset="0"/>
                <a:ea typeface="Verdana" panose="020B0604030504040204" pitchFamily="34" charset="0"/>
              </a:rPr>
              <a:t/>
            </a:r>
            <a:br>
              <a:rPr lang="en-US" sz="1400" dirty="0" smtClean="0">
                <a:latin typeface="Verdana" panose="020B0604030504040204" pitchFamily="34" charset="0"/>
                <a:ea typeface="Verdana" panose="020B0604030504040204" pitchFamily="34" charset="0"/>
              </a:rPr>
            </a:br>
            <a:endParaRPr lang="en-US" sz="14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4225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0"/>
            <a:ext cx="6815926" cy="4565374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7116418" y="258417"/>
            <a:ext cx="4554452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1200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>Analyzing a schematic for Verilog implementation.</a:t>
            </a:r>
            <a:br>
              <a:rPr lang="en-US" sz="1200" b="1" dirty="0" smtClean="0"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en-US" sz="1200" i="1" dirty="0">
                <a:latin typeface="Verdana" panose="020B0604030504040204" pitchFamily="34" charset="0"/>
                <a:ea typeface="Verdana" panose="020B0604030504040204" pitchFamily="34" charset="0"/>
              </a:rPr>
              <a:t>W</a:t>
            </a:r>
            <a:r>
              <a:rPr lang="en-US" sz="1200" i="1" dirty="0" smtClean="0">
                <a:latin typeface="Verdana" panose="020B0604030504040204" pitchFamily="34" charset="0"/>
                <a:ea typeface="Verdana" panose="020B0604030504040204" pitchFamily="34" charset="0"/>
              </a:rPr>
              <a:t>ith that you have turned a schematic into Verilog!</a:t>
            </a:r>
            <a:endParaRPr lang="en-US" sz="11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386125" y="4869678"/>
            <a:ext cx="6429801" cy="1754326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rgbClr val="FF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200" b="1" i="1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Logic gates:</a:t>
            </a:r>
            <a:br>
              <a:rPr lang="en-US" sz="1200" b="1" i="1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en-US" sz="1200" b="1" i="1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/>
            </a:r>
            <a:br>
              <a:rPr lang="en-US" sz="1200" b="1" i="1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en-US" sz="1200" b="1" i="1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/>
            </a:r>
            <a:br>
              <a:rPr lang="en-US" sz="1200" b="1" i="1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en-US" sz="1200" b="1" i="1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/>
            </a:r>
            <a:br>
              <a:rPr lang="en-US" sz="1200" b="1" i="1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en-US" sz="1200" b="1" i="1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/>
            </a:r>
            <a:br>
              <a:rPr lang="en-US" sz="1200" b="1" i="1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en-US" sz="1200" b="1" i="1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/>
            </a:r>
            <a:br>
              <a:rPr lang="en-US" sz="1200" b="1" i="1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en-US" sz="1200" b="1" i="1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/>
            </a:r>
            <a:br>
              <a:rPr lang="en-US" sz="1200" b="1" i="1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en-US" sz="1200" b="1" i="1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/>
            </a:r>
            <a:br>
              <a:rPr lang="en-US" sz="1200" b="1" i="1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</a:br>
            <a:endParaRPr lang="en-US" sz="1200" b="1" i="1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2" name="Ink 21"/>
              <p14:cNvContentPartPr/>
              <p14:nvPr/>
            </p14:nvContentPartPr>
            <p14:xfrm>
              <a:off x="78788" y="852965"/>
              <a:ext cx="34200" cy="16560"/>
            </p14:xfrm>
          </p:contentPart>
        </mc:Choice>
        <mc:Fallback>
          <p:pic>
            <p:nvPicPr>
              <p:cNvPr id="22" name="Ink 21"/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75548" y="849725"/>
                <a:ext cx="40680" cy="23040"/>
              </a:xfrm>
              <a:prstGeom prst="rect">
                <a:avLst/>
              </a:prstGeom>
            </p:spPr>
          </p:pic>
        </mc:Fallback>
      </mc:AlternateContent>
      <p:pic>
        <p:nvPicPr>
          <p:cNvPr id="11" name="Picture 10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7089" y="5232818"/>
            <a:ext cx="1270125" cy="423375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62236" y="5121799"/>
            <a:ext cx="1531125" cy="510375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7089" y="5819308"/>
            <a:ext cx="1247520" cy="415840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51295" y="5871078"/>
            <a:ext cx="1542066" cy="514022"/>
          </a:xfrm>
          <a:prstGeom prst="rect">
            <a:avLst/>
          </a:prstGeom>
        </p:spPr>
      </p:pic>
      <p:sp>
        <p:nvSpPr>
          <p:cNvPr id="19" name="TextBox 18"/>
          <p:cNvSpPr txBox="1"/>
          <p:nvPr/>
        </p:nvSpPr>
        <p:spPr>
          <a:xfrm>
            <a:off x="1804608" y="5232818"/>
            <a:ext cx="172046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latin typeface="Verdana" panose="020B0604030504040204" pitchFamily="34" charset="0"/>
                <a:ea typeface="Verdana" panose="020B0604030504040204" pitchFamily="34" charset="0"/>
              </a:rPr>
              <a:t>AND: c = a &amp; b;</a:t>
            </a:r>
            <a:endParaRPr lang="en-US" sz="14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3525078" y="4869678"/>
            <a:ext cx="45719" cy="1754326"/>
          </a:xfrm>
          <a:prstGeom prst="rect">
            <a:avLst/>
          </a:prstGeom>
          <a:solidFill>
            <a:srgbClr val="F2F2F2"/>
          </a:solidFill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TextBox 33"/>
          <p:cNvSpPr txBox="1"/>
          <p:nvPr/>
        </p:nvSpPr>
        <p:spPr>
          <a:xfrm>
            <a:off x="1800197" y="5857523"/>
            <a:ext cx="162697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latin typeface="Verdana" panose="020B0604030504040204" pitchFamily="34" charset="0"/>
                <a:ea typeface="Verdana" panose="020B0604030504040204" pitchFamily="34" charset="0"/>
              </a:rPr>
              <a:t>OR: c = a | b;</a:t>
            </a:r>
            <a:endParaRPr lang="en-US" sz="14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5117653" y="5199687"/>
            <a:ext cx="162697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latin typeface="Verdana" panose="020B0604030504040204" pitchFamily="34" charset="0"/>
                <a:ea typeface="Verdana" panose="020B0604030504040204" pitchFamily="34" charset="0"/>
              </a:rPr>
              <a:t>NOT: b = ~a;</a:t>
            </a:r>
            <a:endParaRPr lang="en-US" sz="14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5117652" y="5962183"/>
            <a:ext cx="169827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latin typeface="Verdana" panose="020B0604030504040204" pitchFamily="34" charset="0"/>
                <a:ea typeface="Verdana" panose="020B0604030504040204" pitchFamily="34" charset="0"/>
              </a:rPr>
              <a:t>XOR: c = a ^ b;</a:t>
            </a:r>
            <a:endParaRPr lang="en-US" sz="14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pic>
        <p:nvPicPr>
          <p:cNvPr id="23" name="Picture 22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116418" y="788504"/>
            <a:ext cx="4203735" cy="5736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0814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Picture 4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36233" y="2012281"/>
            <a:ext cx="3326358" cy="4539154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0"/>
            <a:ext cx="6815926" cy="4565374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7116418" y="258417"/>
            <a:ext cx="4554452" cy="169277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1200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>Analyzing a schematic for Verilog implementation.</a:t>
            </a:r>
            <a:br>
              <a:rPr lang="en-US" sz="1200" b="1" dirty="0" smtClean="0"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en-US" sz="1200" i="1" dirty="0" smtClean="0">
                <a:latin typeface="Verdana" panose="020B0604030504040204" pitchFamily="34" charset="0"/>
                <a:ea typeface="Verdana" panose="020B0604030504040204" pitchFamily="34" charset="0"/>
              </a:rPr>
              <a:t>Start identifying the inputs and outputs!</a:t>
            </a:r>
            <a:r>
              <a:rPr lang="en-US" sz="1400" dirty="0" smtClean="0">
                <a:latin typeface="Verdana" panose="020B0604030504040204" pitchFamily="34" charset="0"/>
                <a:ea typeface="Verdana" panose="020B0604030504040204" pitchFamily="34" charset="0"/>
              </a:rPr>
              <a:t/>
            </a:r>
            <a:br>
              <a:rPr lang="en-US" sz="1400" dirty="0" smtClean="0"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en-US" sz="1400" dirty="0" smtClean="0">
                <a:latin typeface="Verdana" panose="020B0604030504040204" pitchFamily="34" charset="0"/>
                <a:ea typeface="Verdana" panose="020B0604030504040204" pitchFamily="34" charset="0"/>
              </a:rPr>
              <a:t/>
            </a:r>
            <a:br>
              <a:rPr lang="en-US" sz="1400" dirty="0" smtClean="0"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en-US" sz="1100" dirty="0" smtClean="0">
                <a:latin typeface="Verdana" panose="020B0604030504040204" pitchFamily="34" charset="0"/>
                <a:ea typeface="Verdana" panose="020B0604030504040204" pitchFamily="34" charset="0"/>
              </a:rPr>
              <a:t>Inputs come in from the left, as we read from left to right: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1" dirty="0" err="1" smtClean="0">
                <a:solidFill>
                  <a:schemeClr val="accent2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clk</a:t>
            </a:r>
            <a:endParaRPr lang="en-US" sz="1100" b="1" dirty="0" smtClean="0">
              <a:solidFill>
                <a:schemeClr val="accent2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1" dirty="0" smtClean="0">
                <a:solidFill>
                  <a:schemeClr val="accent2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enable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1" dirty="0" smtClean="0">
                <a:solidFill>
                  <a:schemeClr val="accent2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value</a:t>
            </a:r>
            <a:r>
              <a:rPr lang="en-US" sz="1100" dirty="0" smtClean="0">
                <a:latin typeface="Verdana" panose="020B0604030504040204" pitchFamily="34" charset="0"/>
                <a:ea typeface="Verdana" panose="020B0604030504040204" pitchFamily="34" charset="0"/>
              </a:rPr>
              <a:t> -&gt; </a:t>
            </a:r>
            <a:r>
              <a:rPr lang="en-US" sz="1100" i="1" dirty="0" smtClean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5 bits wide!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1" dirty="0" smtClean="0">
                <a:solidFill>
                  <a:schemeClr val="accent2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valid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1" dirty="0" smtClean="0">
                <a:solidFill>
                  <a:schemeClr val="accent2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reset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4" name="Ink 3"/>
              <p14:cNvContentPartPr/>
              <p14:nvPr/>
            </p14:nvContentPartPr>
            <p14:xfrm>
              <a:off x="78788" y="852965"/>
              <a:ext cx="34200" cy="16560"/>
            </p14:xfrm>
          </p:contentPart>
        </mc:Choice>
        <mc:Fallback>
          <p:pic>
            <p:nvPicPr>
              <p:cNvPr id="4" name="Ink 3"/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75548" y="849725"/>
                <a:ext cx="40680" cy="23040"/>
              </a:xfrm>
              <a:prstGeom prst="rect">
                <a:avLst/>
              </a:prstGeom>
            </p:spPr>
          </p:pic>
        </mc:Fallback>
      </mc:AlternateContent>
      <p:sp>
        <p:nvSpPr>
          <p:cNvPr id="20" name="Rectangle 19"/>
          <p:cNvSpPr/>
          <p:nvPr/>
        </p:nvSpPr>
        <p:spPr>
          <a:xfrm>
            <a:off x="78788" y="852965"/>
            <a:ext cx="477803" cy="399365"/>
          </a:xfrm>
          <a:prstGeom prst="rect">
            <a:avLst/>
          </a:prstGeom>
          <a:noFill/>
          <a:ln w="28575"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3583988" y="2435087"/>
            <a:ext cx="570569" cy="500270"/>
          </a:xfrm>
          <a:prstGeom prst="rect">
            <a:avLst/>
          </a:prstGeom>
          <a:noFill/>
          <a:ln w="28575"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3013419" y="1918252"/>
            <a:ext cx="570569" cy="500270"/>
          </a:xfrm>
          <a:prstGeom prst="rect">
            <a:avLst/>
          </a:prstGeom>
          <a:noFill/>
          <a:ln w="28575"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1874457" y="2282687"/>
            <a:ext cx="570569" cy="500270"/>
          </a:xfrm>
          <a:prstGeom prst="rect">
            <a:avLst/>
          </a:prstGeom>
          <a:noFill/>
          <a:ln w="28575"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/>
          <p:cNvSpPr/>
          <p:nvPr/>
        </p:nvSpPr>
        <p:spPr>
          <a:xfrm>
            <a:off x="4154557" y="3356113"/>
            <a:ext cx="570569" cy="500270"/>
          </a:xfrm>
          <a:prstGeom prst="rect">
            <a:avLst/>
          </a:prstGeom>
          <a:noFill/>
          <a:ln w="28575"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7116418" y="3438940"/>
            <a:ext cx="3511825" cy="2816086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TextBox 30"/>
          <p:cNvSpPr txBox="1"/>
          <p:nvPr/>
        </p:nvSpPr>
        <p:spPr>
          <a:xfrm>
            <a:off x="317689" y="4969565"/>
            <a:ext cx="6049981" cy="1415772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rgbClr val="FF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400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>Pay attention to the bit width of signals!</a:t>
            </a:r>
            <a:br>
              <a:rPr lang="en-US" sz="1400" b="1" dirty="0" smtClean="0"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en-US" sz="1400" dirty="0" smtClean="0">
                <a:latin typeface="Verdana" panose="020B0604030504040204" pitchFamily="34" charset="0"/>
                <a:ea typeface="Verdana" panose="020B0604030504040204" pitchFamily="34" charset="0"/>
              </a:rPr>
              <a:t/>
            </a:r>
            <a:br>
              <a:rPr lang="en-US" sz="1400" dirty="0" smtClean="0"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en-US" sz="1400" i="1" dirty="0" smtClean="0">
                <a:latin typeface="Verdana" panose="020B0604030504040204" pitchFamily="34" charset="0"/>
                <a:ea typeface="Verdana" panose="020B0604030504040204" pitchFamily="34" charset="0"/>
              </a:rPr>
              <a:t>Always assume a signals is 1 bit wide, unless otherwise indicated with /X/ notation on the signal!</a:t>
            </a:r>
          </a:p>
          <a:p>
            <a:endParaRPr lang="en-US" sz="14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r>
              <a:rPr lang="en-US" sz="1200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e.g</a:t>
            </a:r>
            <a:r>
              <a:rPr lang="en-US" sz="120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: The </a:t>
            </a:r>
            <a:r>
              <a:rPr lang="en-US" sz="1200" b="1" dirty="0" smtClean="0">
                <a:solidFill>
                  <a:schemeClr val="accent2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value</a:t>
            </a:r>
            <a:r>
              <a:rPr lang="en-US" sz="120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input is 5 bits wide -&gt; specified in Verilog as [4:0</a:t>
            </a:r>
            <a:r>
              <a:rPr lang="en-US" sz="1600" dirty="0" smtClean="0">
                <a:solidFill>
                  <a:schemeClr val="tx1"/>
                </a:solidFill>
              </a:rPr>
              <a:t>]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2670313" y="896029"/>
            <a:ext cx="251791" cy="183122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/>
          <p:cNvSpPr/>
          <p:nvPr/>
        </p:nvSpPr>
        <p:spPr>
          <a:xfrm>
            <a:off x="3776869" y="524968"/>
            <a:ext cx="304800" cy="183122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/>
          <p:cNvSpPr/>
          <p:nvPr/>
        </p:nvSpPr>
        <p:spPr>
          <a:xfrm>
            <a:off x="5373756" y="616529"/>
            <a:ext cx="304800" cy="183122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/>
          <p:cNvSpPr/>
          <p:nvPr/>
        </p:nvSpPr>
        <p:spPr>
          <a:xfrm>
            <a:off x="3190279" y="0"/>
            <a:ext cx="304800" cy="183122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35"/>
          <p:cNvSpPr/>
          <p:nvPr/>
        </p:nvSpPr>
        <p:spPr>
          <a:xfrm>
            <a:off x="5380382" y="2871504"/>
            <a:ext cx="304800" cy="183122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36"/>
          <p:cNvSpPr/>
          <p:nvPr/>
        </p:nvSpPr>
        <p:spPr>
          <a:xfrm>
            <a:off x="3200400" y="4368098"/>
            <a:ext cx="304800" cy="183122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37"/>
          <p:cNvSpPr/>
          <p:nvPr/>
        </p:nvSpPr>
        <p:spPr>
          <a:xfrm>
            <a:off x="8103705" y="2544417"/>
            <a:ext cx="404191" cy="145775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39"/>
          <p:cNvSpPr/>
          <p:nvPr/>
        </p:nvSpPr>
        <p:spPr>
          <a:xfrm>
            <a:off x="7229260" y="2147801"/>
            <a:ext cx="2405270" cy="787556"/>
          </a:xfrm>
          <a:prstGeom prst="rect">
            <a:avLst/>
          </a:prstGeom>
          <a:solidFill>
            <a:srgbClr val="8B8933">
              <a:alpha val="23922"/>
            </a:srgbClr>
          </a:solidFill>
          <a:ln>
            <a:solidFill>
              <a:srgbClr val="3B8AA3">
                <a:alpha val="7059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>
            <a:off x="7381462" y="2829339"/>
            <a:ext cx="3511825" cy="37317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628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" name="Picture 2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36233" y="2012281"/>
            <a:ext cx="3326358" cy="4539154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0"/>
            <a:ext cx="6815926" cy="4565374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7116418" y="258417"/>
            <a:ext cx="4554452" cy="118494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1200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>Analyzing a schematic for Verilog implementation.</a:t>
            </a:r>
            <a:br>
              <a:rPr lang="en-US" sz="1200" b="1" dirty="0" smtClean="0"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en-US" sz="1200" i="1" dirty="0" smtClean="0">
                <a:latin typeface="Verdana" panose="020B0604030504040204" pitchFamily="34" charset="0"/>
                <a:ea typeface="Verdana" panose="020B0604030504040204" pitchFamily="34" charset="0"/>
              </a:rPr>
              <a:t>Start identifying the inputs and outputs!</a:t>
            </a:r>
            <a:r>
              <a:rPr lang="en-US" sz="1400" dirty="0" smtClean="0">
                <a:latin typeface="Verdana" panose="020B0604030504040204" pitchFamily="34" charset="0"/>
                <a:ea typeface="Verdana" panose="020B0604030504040204" pitchFamily="34" charset="0"/>
              </a:rPr>
              <a:t/>
            </a:r>
            <a:br>
              <a:rPr lang="en-US" sz="1400" dirty="0" smtClean="0"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en-US" sz="1400" dirty="0" smtClean="0">
                <a:latin typeface="Verdana" panose="020B0604030504040204" pitchFamily="34" charset="0"/>
                <a:ea typeface="Verdana" panose="020B0604030504040204" pitchFamily="34" charset="0"/>
              </a:rPr>
              <a:t/>
            </a:r>
            <a:br>
              <a:rPr lang="en-US" sz="1400" dirty="0" smtClean="0"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en-US" sz="1100" dirty="0" smtClean="0">
                <a:latin typeface="Verdana" panose="020B0604030504040204" pitchFamily="34" charset="0"/>
                <a:ea typeface="Verdana" panose="020B0604030504040204" pitchFamily="34" charset="0"/>
              </a:rPr>
              <a:t>Outputs go out towards the right, opposing the inputs!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1" dirty="0" smtClean="0">
                <a:solidFill>
                  <a:schemeClr val="accent6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trigger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1" dirty="0">
                <a:solidFill>
                  <a:schemeClr val="accent6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</a:t>
            </a:r>
            <a:r>
              <a:rPr lang="en-US" sz="1100" b="1" dirty="0" smtClean="0">
                <a:solidFill>
                  <a:schemeClr val="accent6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ount</a:t>
            </a:r>
            <a:r>
              <a:rPr lang="en-US" sz="1100" b="1" dirty="0" smtClean="0">
                <a:solidFill>
                  <a:schemeClr val="accent2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1100" dirty="0" smtClean="0">
                <a:latin typeface="Verdana" panose="020B0604030504040204" pitchFamily="34" charset="0"/>
                <a:ea typeface="Verdana" panose="020B0604030504040204" pitchFamily="34" charset="0"/>
              </a:rPr>
              <a:t>-&gt; </a:t>
            </a:r>
            <a:r>
              <a:rPr lang="en-US" sz="1100" i="1" dirty="0" smtClean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5 bits wide!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4" name="Ink 3"/>
              <p14:cNvContentPartPr/>
              <p14:nvPr/>
            </p14:nvContentPartPr>
            <p14:xfrm>
              <a:off x="78788" y="852965"/>
              <a:ext cx="34200" cy="16560"/>
            </p14:xfrm>
          </p:contentPart>
        </mc:Choice>
        <mc:Fallback>
          <p:pic>
            <p:nvPicPr>
              <p:cNvPr id="4" name="Ink 3"/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75548" y="849725"/>
                <a:ext cx="40680" cy="23040"/>
              </a:xfrm>
              <a:prstGeom prst="rect">
                <a:avLst/>
              </a:prstGeom>
            </p:spPr>
          </p:pic>
        </mc:Fallback>
      </mc:AlternateContent>
      <p:sp>
        <p:nvSpPr>
          <p:cNvPr id="20" name="Rectangle 19"/>
          <p:cNvSpPr/>
          <p:nvPr/>
        </p:nvSpPr>
        <p:spPr>
          <a:xfrm>
            <a:off x="6214545" y="3132339"/>
            <a:ext cx="477803" cy="399365"/>
          </a:xfrm>
          <a:prstGeom prst="rect">
            <a:avLst/>
          </a:prstGeom>
          <a:noFill/>
          <a:ln w="2857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6181413" y="4144618"/>
            <a:ext cx="583822" cy="500270"/>
          </a:xfrm>
          <a:prstGeom prst="rect">
            <a:avLst/>
          </a:prstGeom>
          <a:noFill/>
          <a:ln w="2857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7116418" y="3445565"/>
            <a:ext cx="3511825" cy="2809461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TextBox 30"/>
          <p:cNvSpPr txBox="1"/>
          <p:nvPr/>
        </p:nvSpPr>
        <p:spPr>
          <a:xfrm>
            <a:off x="317689" y="4969565"/>
            <a:ext cx="6049981" cy="1415772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rgbClr val="FF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400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>Pay attention to the bit width of signals!</a:t>
            </a:r>
            <a:br>
              <a:rPr lang="en-US" sz="1400" b="1" dirty="0" smtClean="0"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en-US" sz="1400" dirty="0" smtClean="0">
                <a:latin typeface="Verdana" panose="020B0604030504040204" pitchFamily="34" charset="0"/>
                <a:ea typeface="Verdana" panose="020B0604030504040204" pitchFamily="34" charset="0"/>
              </a:rPr>
              <a:t/>
            </a:r>
            <a:br>
              <a:rPr lang="en-US" sz="1400" dirty="0" smtClean="0"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en-US" sz="1400" i="1" dirty="0" smtClean="0">
                <a:latin typeface="Verdana" panose="020B0604030504040204" pitchFamily="34" charset="0"/>
                <a:ea typeface="Verdana" panose="020B0604030504040204" pitchFamily="34" charset="0"/>
              </a:rPr>
              <a:t>Always assume a signals is 1 bit wide, unless otherwise indicated with /X/ notation on the signal!</a:t>
            </a:r>
          </a:p>
          <a:p>
            <a:endParaRPr lang="en-US" sz="14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r>
              <a:rPr lang="en-US" sz="1200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e.g</a:t>
            </a:r>
            <a:r>
              <a:rPr lang="en-US" sz="120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: The </a:t>
            </a:r>
            <a:r>
              <a:rPr lang="en-US" sz="1200" b="1" dirty="0" smtClean="0">
                <a:solidFill>
                  <a:schemeClr val="accent6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count</a:t>
            </a:r>
            <a:r>
              <a:rPr lang="en-US" sz="120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output is 5 bits wide -&gt; specified in Verilog as [4:0</a:t>
            </a:r>
            <a:r>
              <a:rPr lang="en-US" sz="1600" dirty="0" smtClean="0">
                <a:solidFill>
                  <a:schemeClr val="tx1"/>
                </a:solidFill>
              </a:rPr>
              <a:t>]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2670313" y="896029"/>
            <a:ext cx="251791" cy="183122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/>
          <p:cNvSpPr/>
          <p:nvPr/>
        </p:nvSpPr>
        <p:spPr>
          <a:xfrm>
            <a:off x="3776869" y="524968"/>
            <a:ext cx="304800" cy="183122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/>
          <p:cNvSpPr/>
          <p:nvPr/>
        </p:nvSpPr>
        <p:spPr>
          <a:xfrm>
            <a:off x="5373756" y="616529"/>
            <a:ext cx="304800" cy="183122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/>
          <p:cNvSpPr/>
          <p:nvPr/>
        </p:nvSpPr>
        <p:spPr>
          <a:xfrm>
            <a:off x="3190279" y="0"/>
            <a:ext cx="304800" cy="183122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35"/>
          <p:cNvSpPr/>
          <p:nvPr/>
        </p:nvSpPr>
        <p:spPr>
          <a:xfrm>
            <a:off x="5380382" y="2871504"/>
            <a:ext cx="304800" cy="183122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36"/>
          <p:cNvSpPr/>
          <p:nvPr/>
        </p:nvSpPr>
        <p:spPr>
          <a:xfrm>
            <a:off x="3200400" y="4368098"/>
            <a:ext cx="304800" cy="183122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7202558" y="2809462"/>
            <a:ext cx="2405270" cy="322878"/>
          </a:xfrm>
          <a:prstGeom prst="rect">
            <a:avLst/>
          </a:prstGeom>
          <a:solidFill>
            <a:srgbClr val="8B8933">
              <a:alpha val="23922"/>
            </a:srgbClr>
          </a:solidFill>
          <a:ln>
            <a:solidFill>
              <a:srgbClr val="3B8AA3">
                <a:alpha val="7059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37"/>
          <p:cNvSpPr/>
          <p:nvPr/>
        </p:nvSpPr>
        <p:spPr>
          <a:xfrm>
            <a:off x="8441634" y="2948609"/>
            <a:ext cx="318053" cy="139148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0125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" name="Picture 2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36233" y="2138953"/>
            <a:ext cx="3233530" cy="4412481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0"/>
            <a:ext cx="6815926" cy="4565374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7116418" y="258417"/>
            <a:ext cx="4554452" cy="181588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1200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>Analyzing a schematic for Verilog implementation.</a:t>
            </a:r>
            <a:br>
              <a:rPr lang="en-US" sz="1200" b="1" dirty="0" smtClean="0"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en-US" sz="1200" i="1" dirty="0" smtClean="0">
                <a:latin typeface="Verdana" panose="020B0604030504040204" pitchFamily="34" charset="0"/>
                <a:ea typeface="Verdana" panose="020B0604030504040204" pitchFamily="34" charset="0"/>
              </a:rPr>
              <a:t>Move on by including and connecting submodules!</a:t>
            </a:r>
            <a:r>
              <a:rPr lang="en-US" sz="1400" dirty="0" smtClean="0">
                <a:latin typeface="Verdana" panose="020B0604030504040204" pitchFamily="34" charset="0"/>
                <a:ea typeface="Verdana" panose="020B0604030504040204" pitchFamily="34" charset="0"/>
              </a:rPr>
              <a:t/>
            </a:r>
            <a:br>
              <a:rPr lang="en-US" sz="1400" dirty="0" smtClean="0">
                <a:latin typeface="Verdana" panose="020B0604030504040204" pitchFamily="34" charset="0"/>
                <a:ea typeface="Verdana" panose="020B0604030504040204" pitchFamily="34" charset="0"/>
              </a:rPr>
            </a:br>
            <a:endParaRPr lang="en-US" sz="1100" dirty="0" smtClean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1" dirty="0" err="1" smtClean="0">
                <a:solidFill>
                  <a:schemeClr val="accent5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timer_fsm</a:t>
            </a:r>
            <a:r>
              <a:rPr lang="en-US" sz="1100" b="1" dirty="0" smtClean="0">
                <a:solidFill>
                  <a:schemeClr val="accent6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1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Inputs: (On the left)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100" b="1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clk</a:t>
            </a:r>
            <a:endParaRPr lang="en-US" sz="1100" b="1" dirty="0" smtClean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100" b="1" dirty="0" smtClean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complete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100" b="1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enable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100" b="1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Reset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sz="1100" b="1" dirty="0" smtClean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4" name="Ink 3"/>
              <p14:cNvContentPartPr/>
              <p14:nvPr/>
            </p14:nvContentPartPr>
            <p14:xfrm>
              <a:off x="78788" y="852965"/>
              <a:ext cx="34200" cy="16560"/>
            </p14:xfrm>
          </p:contentPart>
        </mc:Choice>
        <mc:Fallback>
          <p:pic>
            <p:nvPicPr>
              <p:cNvPr id="4" name="Ink 3"/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75548" y="849725"/>
                <a:ext cx="40680" cy="23040"/>
              </a:xfrm>
              <a:prstGeom prst="rect">
                <a:avLst/>
              </a:prstGeom>
            </p:spPr>
          </p:pic>
        </mc:Fallback>
      </mc:AlternateContent>
      <p:sp>
        <p:nvSpPr>
          <p:cNvPr id="23" name="Rectangle 22"/>
          <p:cNvSpPr/>
          <p:nvPr/>
        </p:nvSpPr>
        <p:spPr>
          <a:xfrm>
            <a:off x="4704523" y="3137453"/>
            <a:ext cx="1451112" cy="904460"/>
          </a:xfrm>
          <a:prstGeom prst="rect">
            <a:avLst/>
          </a:prstGeom>
          <a:noFill/>
          <a:ln w="28575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7169426" y="4856922"/>
            <a:ext cx="3458817" cy="1417983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TextBox 30"/>
          <p:cNvSpPr txBox="1"/>
          <p:nvPr/>
        </p:nvSpPr>
        <p:spPr>
          <a:xfrm>
            <a:off x="317689" y="4969565"/>
            <a:ext cx="6049981" cy="461665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rgbClr val="FF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We aren’t finished with the </a:t>
            </a:r>
            <a:r>
              <a:rPr lang="en-US" sz="1200" dirty="0" smtClean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complete</a:t>
            </a:r>
            <a:r>
              <a:rPr lang="en-US" sz="120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wire yet. What it is connected to is looked at in the next slides.</a:t>
            </a:r>
            <a:endParaRPr lang="en-US" sz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7149547" y="3511827"/>
            <a:ext cx="2378767" cy="1219199"/>
          </a:xfrm>
          <a:prstGeom prst="rect">
            <a:avLst/>
          </a:prstGeom>
          <a:solidFill>
            <a:srgbClr val="8B8933">
              <a:alpha val="23922"/>
            </a:srgbClr>
          </a:solidFill>
          <a:ln>
            <a:solidFill>
              <a:srgbClr val="3B8AA3">
                <a:alpha val="7059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/>
          <p:cNvSpPr txBox="1"/>
          <p:nvPr/>
        </p:nvSpPr>
        <p:spPr>
          <a:xfrm>
            <a:off x="9289774" y="950914"/>
            <a:ext cx="2323072" cy="430887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1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Outputs: (On the right)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100" b="1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trigger</a:t>
            </a:r>
          </a:p>
        </p:txBody>
      </p:sp>
      <p:sp>
        <p:nvSpPr>
          <p:cNvPr id="24" name="Rectangle 23"/>
          <p:cNvSpPr/>
          <p:nvPr/>
        </p:nvSpPr>
        <p:spPr>
          <a:xfrm>
            <a:off x="8362186" y="3545290"/>
            <a:ext cx="1139626" cy="185197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/>
          <p:cNvSpPr/>
          <p:nvPr/>
        </p:nvSpPr>
        <p:spPr>
          <a:xfrm>
            <a:off x="7527235" y="3545290"/>
            <a:ext cx="821636" cy="17890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1920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36233" y="2138953"/>
            <a:ext cx="3233530" cy="4412481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0"/>
            <a:ext cx="6815926" cy="4565374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7116418" y="258417"/>
            <a:ext cx="4665060" cy="130805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1200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>Analyzing a schematic for Verilog implementation.</a:t>
            </a:r>
            <a:br>
              <a:rPr lang="en-US" sz="1200" b="1" dirty="0" smtClean="0"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en-US" sz="1200" i="1" dirty="0" smtClean="0">
                <a:latin typeface="Verdana" panose="020B0604030504040204" pitchFamily="34" charset="0"/>
                <a:ea typeface="Verdana" panose="020B0604030504040204" pitchFamily="34" charset="0"/>
              </a:rPr>
              <a:t>Now for the difficult part: Making sense of the </a:t>
            </a:r>
            <a:r>
              <a:rPr lang="en-US" sz="1200" i="1" dirty="0" smtClean="0">
                <a:solidFill>
                  <a:schemeClr val="accent4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LOGIC</a:t>
            </a:r>
            <a:r>
              <a:rPr lang="en-US" sz="1200" i="1" dirty="0" smtClean="0">
                <a:latin typeface="Verdana" panose="020B0604030504040204" pitchFamily="34" charset="0"/>
                <a:ea typeface="Verdana" panose="020B0604030504040204" pitchFamily="34" charset="0"/>
              </a:rPr>
              <a:t>!</a:t>
            </a:r>
            <a:r>
              <a:rPr lang="en-US" sz="1400" dirty="0" smtClean="0">
                <a:latin typeface="Verdana" panose="020B0604030504040204" pitchFamily="34" charset="0"/>
                <a:ea typeface="Verdana" panose="020B0604030504040204" pitchFamily="34" charset="0"/>
              </a:rPr>
              <a:t/>
            </a:r>
            <a:br>
              <a:rPr lang="en-US" sz="1400" dirty="0" smtClean="0"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en-US" sz="11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/>
            </a:r>
            <a:br>
              <a:rPr lang="en-US" sz="11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en-US" sz="110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But is it </a:t>
            </a:r>
            <a:r>
              <a:rPr lang="en-US" sz="1100" b="1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combinational</a:t>
            </a:r>
            <a:r>
              <a:rPr lang="en-US" sz="110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or </a:t>
            </a:r>
            <a:r>
              <a:rPr lang="en-US" sz="1100" b="1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sequential</a:t>
            </a:r>
            <a:r>
              <a:rPr lang="en-US" sz="110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logic?</a:t>
            </a:r>
          </a:p>
          <a:p>
            <a:endParaRPr lang="en-US" sz="1100" b="1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r>
              <a:rPr lang="en-US" sz="1100" b="1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Sequential</a:t>
            </a:r>
            <a:r>
              <a:rPr lang="en-US" sz="110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! </a:t>
            </a:r>
            <a:br>
              <a:rPr lang="en-US" sz="110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en-US" sz="110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The logic circuit starts and ends in </a:t>
            </a:r>
            <a:r>
              <a:rPr lang="en-US" sz="1100" b="1" dirty="0" smtClean="0">
                <a:solidFill>
                  <a:schemeClr val="accent2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clock</a:t>
            </a:r>
            <a:r>
              <a:rPr lang="en-US" sz="110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synchronized latches.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4" name="Ink 3"/>
              <p14:cNvContentPartPr/>
              <p14:nvPr/>
            </p14:nvContentPartPr>
            <p14:xfrm>
              <a:off x="78788" y="852965"/>
              <a:ext cx="34200" cy="16560"/>
            </p14:xfrm>
          </p:contentPart>
        </mc:Choice>
        <mc:Fallback>
          <p:pic>
            <p:nvPicPr>
              <p:cNvPr id="4" name="Ink 3"/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75548" y="849725"/>
                <a:ext cx="40680" cy="23040"/>
              </a:xfrm>
              <a:prstGeom prst="rect">
                <a:avLst/>
              </a:prstGeom>
            </p:spPr>
          </p:pic>
        </mc:Fallback>
      </mc:AlternateContent>
      <p:sp>
        <p:nvSpPr>
          <p:cNvPr id="26" name="Rectangle 25"/>
          <p:cNvSpPr/>
          <p:nvPr/>
        </p:nvSpPr>
        <p:spPr>
          <a:xfrm>
            <a:off x="7149548" y="4989443"/>
            <a:ext cx="3478695" cy="115294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TextBox 30"/>
          <p:cNvSpPr txBox="1"/>
          <p:nvPr/>
        </p:nvSpPr>
        <p:spPr>
          <a:xfrm>
            <a:off x="317689" y="4969565"/>
            <a:ext cx="6049981" cy="830997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rgbClr val="FF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The difference between logic being </a:t>
            </a:r>
            <a:r>
              <a:rPr lang="en-US" sz="1200" b="1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combinational</a:t>
            </a:r>
            <a:r>
              <a:rPr lang="en-US" sz="120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or </a:t>
            </a:r>
            <a:r>
              <a:rPr lang="en-US" sz="1200" b="1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sequential</a:t>
            </a:r>
            <a:r>
              <a:rPr lang="en-US" sz="120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is of the utmost importance!</a:t>
            </a:r>
          </a:p>
          <a:p>
            <a:endParaRPr lang="en-US" sz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r>
              <a:rPr lang="en-US" sz="120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Use the </a:t>
            </a:r>
            <a:r>
              <a:rPr lang="en-US" sz="1200" b="1" dirty="0" err="1" smtClean="0">
                <a:solidFill>
                  <a:schemeClr val="accent2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clk</a:t>
            </a:r>
            <a:r>
              <a:rPr lang="en-US" sz="120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signal to identify </a:t>
            </a:r>
            <a:r>
              <a:rPr lang="en-US" sz="1200" b="1" dirty="0" smtClean="0">
                <a:solidFill>
                  <a:schemeClr val="accent2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clock</a:t>
            </a:r>
            <a:r>
              <a:rPr lang="en-US" sz="120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synchronized part of the logic!</a:t>
            </a:r>
            <a:endParaRPr lang="en-US" sz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7149547" y="3551583"/>
            <a:ext cx="2378767" cy="1186069"/>
          </a:xfrm>
          <a:prstGeom prst="rect">
            <a:avLst/>
          </a:prstGeom>
          <a:solidFill>
            <a:srgbClr val="8B8933">
              <a:alpha val="23922"/>
            </a:srgbClr>
          </a:solidFill>
          <a:ln>
            <a:solidFill>
              <a:srgbClr val="3B8AA3">
                <a:alpha val="7059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/>
          <p:cNvSpPr/>
          <p:nvPr/>
        </p:nvSpPr>
        <p:spPr>
          <a:xfrm>
            <a:off x="8375436" y="3545290"/>
            <a:ext cx="1126375" cy="178571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/>
          <p:cNvSpPr/>
          <p:nvPr/>
        </p:nvSpPr>
        <p:spPr>
          <a:xfrm>
            <a:off x="7500731" y="3545290"/>
            <a:ext cx="861391" cy="17890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0" y="0"/>
            <a:ext cx="6815926" cy="3137453"/>
          </a:xfrm>
          <a:prstGeom prst="rect">
            <a:avLst/>
          </a:prstGeom>
          <a:noFill/>
          <a:ln w="57150"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78788" y="801757"/>
            <a:ext cx="1080777" cy="483704"/>
          </a:xfrm>
          <a:prstGeom prst="rect">
            <a:avLst/>
          </a:prstGeom>
          <a:noFill/>
          <a:ln w="28575"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7126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8" name="Picture 4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36233" y="2138953"/>
            <a:ext cx="3233530" cy="4412481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0"/>
            <a:ext cx="6815926" cy="4565374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7116418" y="258417"/>
            <a:ext cx="4993675" cy="181588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1200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>Analyzing a schematic for Verilog implementation.</a:t>
            </a:r>
            <a:br>
              <a:rPr lang="en-US" sz="1200" b="1" dirty="0" smtClean="0"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en-US" sz="1200" i="1" dirty="0" smtClean="0">
                <a:latin typeface="Verdana" panose="020B0604030504040204" pitchFamily="34" charset="0"/>
                <a:ea typeface="Verdana" panose="020B0604030504040204" pitchFamily="34" charset="0"/>
              </a:rPr>
              <a:t>Now for the difficult part: Making sense of the </a:t>
            </a:r>
            <a:r>
              <a:rPr lang="en-US" sz="1200" i="1" dirty="0" smtClean="0">
                <a:solidFill>
                  <a:schemeClr val="accent4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LOGIC</a:t>
            </a:r>
            <a:r>
              <a:rPr lang="en-US" sz="1200" i="1" dirty="0" smtClean="0">
                <a:latin typeface="Verdana" panose="020B0604030504040204" pitchFamily="34" charset="0"/>
                <a:ea typeface="Verdana" panose="020B0604030504040204" pitchFamily="34" charset="0"/>
              </a:rPr>
              <a:t>!</a:t>
            </a:r>
            <a:r>
              <a:rPr lang="en-US" sz="1400" dirty="0" smtClean="0">
                <a:latin typeface="Verdana" panose="020B0604030504040204" pitchFamily="34" charset="0"/>
                <a:ea typeface="Verdana" panose="020B0604030504040204" pitchFamily="34" charset="0"/>
              </a:rPr>
              <a:t/>
            </a:r>
            <a:br>
              <a:rPr lang="en-US" sz="1400" dirty="0" smtClean="0"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en-US" sz="11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/>
            </a:r>
            <a:br>
              <a:rPr lang="en-US" sz="11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en-US" sz="110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We see some </a:t>
            </a:r>
            <a:r>
              <a:rPr lang="en-US" sz="1100" b="1" dirty="0" smtClean="0">
                <a:solidFill>
                  <a:schemeClr val="accent6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logic gates </a:t>
            </a:r>
            <a:r>
              <a:rPr lang="en-US" sz="110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but what are these </a:t>
            </a:r>
            <a:r>
              <a:rPr lang="en-US" sz="1100" b="1" dirty="0" smtClean="0">
                <a:solidFill>
                  <a:schemeClr val="accent5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other symbols</a:t>
            </a:r>
            <a:r>
              <a:rPr lang="en-US" sz="110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?</a:t>
            </a:r>
            <a:br>
              <a:rPr lang="en-US" sz="110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en-US" sz="110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There is one </a:t>
            </a:r>
            <a:r>
              <a:rPr lang="en-US" sz="1100" b="1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subtractor</a:t>
            </a:r>
            <a:r>
              <a:rPr lang="en-US" sz="110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and three </a:t>
            </a:r>
            <a:r>
              <a:rPr lang="en-US" sz="1100" b="1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chained</a:t>
            </a:r>
            <a:r>
              <a:rPr lang="en-US" sz="110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1100" b="1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multiplexors</a:t>
            </a:r>
            <a:r>
              <a:rPr lang="en-US" sz="110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(MUX’s)</a:t>
            </a:r>
            <a:br>
              <a:rPr lang="en-US" sz="110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en-US" sz="110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/>
            </a:r>
            <a:br>
              <a:rPr lang="en-US" sz="110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en-US" sz="110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The </a:t>
            </a:r>
            <a:r>
              <a:rPr lang="en-US" sz="1100" b="1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subtractor</a:t>
            </a:r>
            <a:r>
              <a:rPr lang="en-US" sz="110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tells us this module must be counting down </a:t>
            </a:r>
            <a:r>
              <a:rPr lang="en-US" sz="11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/>
            </a:r>
            <a:br>
              <a:rPr lang="en-US" sz="11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en-US" sz="110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the </a:t>
            </a:r>
            <a:r>
              <a:rPr lang="en-US" sz="1100" b="1" dirty="0" smtClean="0">
                <a:solidFill>
                  <a:schemeClr val="accent4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count </a:t>
            </a:r>
            <a:r>
              <a:rPr lang="en-US" sz="110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from the latches!</a:t>
            </a:r>
            <a:br>
              <a:rPr lang="en-US" sz="110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en-US" sz="110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/>
            </a:r>
            <a:br>
              <a:rPr lang="en-US" sz="110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en-US" sz="110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The </a:t>
            </a:r>
            <a:r>
              <a:rPr lang="en-US" sz="1100" b="1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multiplexors</a:t>
            </a:r>
            <a:r>
              <a:rPr lang="en-US" sz="110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determine what value of </a:t>
            </a:r>
            <a:r>
              <a:rPr lang="en-US" sz="1100" b="1" dirty="0" smtClean="0">
                <a:solidFill>
                  <a:srgbClr val="FFC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count</a:t>
            </a:r>
            <a:r>
              <a:rPr lang="en-US" sz="110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propagates</a:t>
            </a:r>
            <a:endParaRPr lang="en-US" sz="1100" b="1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7116418" y="4982817"/>
            <a:ext cx="3511825" cy="115294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TextBox 30"/>
          <p:cNvSpPr txBox="1"/>
          <p:nvPr/>
        </p:nvSpPr>
        <p:spPr>
          <a:xfrm>
            <a:off x="382972" y="4704026"/>
            <a:ext cx="6049981" cy="1938992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rgbClr val="FF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Circuit designers are lazy and draw only that what is necessary. The </a:t>
            </a:r>
            <a:r>
              <a:rPr lang="en-US" sz="1200" b="1" dirty="0" smtClean="0">
                <a:solidFill>
                  <a:srgbClr val="7030A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OR-gate</a:t>
            </a:r>
            <a:r>
              <a:rPr lang="en-US" sz="120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might be confusing, it only has one input, right? </a:t>
            </a:r>
            <a:br>
              <a:rPr lang="en-US" sz="120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en-US" sz="1200" i="1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It actually has 5! </a:t>
            </a:r>
            <a:r>
              <a:rPr lang="en-US" sz="120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The single draw input wire, </a:t>
            </a:r>
            <a:r>
              <a:rPr lang="en-US" sz="1200" b="1" dirty="0" smtClean="0">
                <a:solidFill>
                  <a:srgbClr val="FFC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count</a:t>
            </a:r>
            <a:r>
              <a:rPr lang="en-US" sz="120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, is 5 bits wide. The </a:t>
            </a:r>
            <a:r>
              <a:rPr lang="en-US" sz="1200" b="1" dirty="0" smtClean="0">
                <a:solidFill>
                  <a:srgbClr val="7030A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OR-gate</a:t>
            </a:r>
            <a:r>
              <a:rPr lang="en-US" sz="120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is </a:t>
            </a:r>
            <a:r>
              <a:rPr lang="en-US" sz="1200" dirty="0" err="1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or’ing</a:t>
            </a:r>
            <a:r>
              <a:rPr lang="en-US" sz="120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all of the bits of </a:t>
            </a:r>
            <a:r>
              <a:rPr lang="en-US" sz="1200" b="1" dirty="0" smtClean="0">
                <a:solidFill>
                  <a:srgbClr val="FFC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count</a:t>
            </a:r>
            <a:r>
              <a:rPr lang="en-US" sz="120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.</a:t>
            </a:r>
            <a:br>
              <a:rPr lang="en-US" sz="120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</a:br>
            <a:endParaRPr lang="en-US" sz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r>
              <a:rPr lang="en-US" sz="120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If the count is anything but 00000, the </a:t>
            </a:r>
            <a:r>
              <a:rPr lang="en-US" sz="1200" b="1" dirty="0" smtClean="0">
                <a:solidFill>
                  <a:srgbClr val="7030A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OR-gate</a:t>
            </a:r>
            <a:r>
              <a:rPr lang="en-US" sz="120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will be 1. This </a:t>
            </a:r>
            <a:r>
              <a:rPr lang="en-US" sz="1200" b="1" dirty="0" smtClean="0">
                <a:solidFill>
                  <a:srgbClr val="7030A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OR-gate</a:t>
            </a:r>
            <a:r>
              <a:rPr lang="en-US" sz="120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checks if the count is zero! The </a:t>
            </a:r>
            <a:r>
              <a:rPr lang="en-US" sz="1200" b="1" dirty="0" smtClean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complete</a:t>
            </a:r>
            <a:r>
              <a:rPr lang="en-US" sz="120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wire is the inverse (NOT-gated) of the </a:t>
            </a:r>
            <a:r>
              <a:rPr lang="en-US" sz="1200" b="1" dirty="0" smtClean="0">
                <a:solidFill>
                  <a:srgbClr val="7030A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OR-gate</a:t>
            </a:r>
            <a:r>
              <a:rPr lang="en-US" sz="120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output. </a:t>
            </a:r>
            <a:br>
              <a:rPr lang="en-US" sz="120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en-US" sz="120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/>
            </a:r>
            <a:br>
              <a:rPr lang="en-US" sz="120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en-US" sz="120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If </a:t>
            </a:r>
            <a:r>
              <a:rPr lang="en-US" sz="1200" b="1" dirty="0" smtClean="0">
                <a:solidFill>
                  <a:srgbClr val="FFC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count</a:t>
            </a:r>
            <a:r>
              <a:rPr lang="en-US" sz="120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is 0, the </a:t>
            </a:r>
            <a:r>
              <a:rPr lang="en-US" sz="1200" b="1" dirty="0" smtClean="0">
                <a:solidFill>
                  <a:srgbClr val="7030A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OR-gate</a:t>
            </a:r>
            <a:r>
              <a:rPr lang="en-US" sz="120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is 0 and </a:t>
            </a:r>
            <a:r>
              <a:rPr lang="en-US" sz="1200" b="1" dirty="0" smtClean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complete</a:t>
            </a:r>
            <a:r>
              <a:rPr lang="en-US" sz="120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is 1!</a:t>
            </a:r>
            <a:endParaRPr lang="en-US" sz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7109792" y="3551917"/>
            <a:ext cx="2405270" cy="171944"/>
          </a:xfrm>
          <a:prstGeom prst="rect">
            <a:avLst/>
          </a:prstGeom>
          <a:solidFill>
            <a:srgbClr val="8B8933">
              <a:alpha val="23922"/>
            </a:srgbClr>
          </a:solidFill>
          <a:ln>
            <a:solidFill>
              <a:srgbClr val="3B8AA3">
                <a:alpha val="7059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0" y="0"/>
            <a:ext cx="6815926" cy="3137453"/>
          </a:xfrm>
          <a:prstGeom prst="rect">
            <a:avLst/>
          </a:prstGeom>
          <a:noFill/>
          <a:ln w="57150"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78788" y="801757"/>
            <a:ext cx="1027769" cy="483704"/>
          </a:xfrm>
          <a:prstGeom prst="rect">
            <a:avLst/>
          </a:prstGeom>
          <a:noFill/>
          <a:ln w="28575"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868557" y="801757"/>
            <a:ext cx="477078" cy="473163"/>
          </a:xfrm>
          <a:prstGeom prst="rect">
            <a:avLst/>
          </a:prstGeom>
          <a:noFill/>
          <a:ln w="28575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3041375" y="397564"/>
            <a:ext cx="477078" cy="473163"/>
          </a:xfrm>
          <a:prstGeom prst="rect">
            <a:avLst/>
          </a:prstGeom>
          <a:noFill/>
          <a:ln w="28575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4174435" y="477078"/>
            <a:ext cx="477078" cy="473163"/>
          </a:xfrm>
          <a:prstGeom prst="rect">
            <a:avLst/>
          </a:prstGeom>
          <a:noFill/>
          <a:ln w="28575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6182140" y="563217"/>
            <a:ext cx="477078" cy="473163"/>
          </a:xfrm>
          <a:prstGeom prst="rect">
            <a:avLst/>
          </a:prstGeom>
          <a:noFill/>
          <a:ln w="28575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1795670" y="1669775"/>
            <a:ext cx="1146313" cy="535810"/>
          </a:xfrm>
          <a:prstGeom prst="rect">
            <a:avLst/>
          </a:prstGeom>
          <a:noFill/>
          <a:ln w="2857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1895061" y="1732722"/>
            <a:ext cx="424069" cy="409915"/>
          </a:xfrm>
          <a:prstGeom prst="rect">
            <a:avLst/>
          </a:prstGeom>
          <a:noFill/>
          <a:ln w="28575">
            <a:solidFill>
              <a:srgbClr val="7030A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12" name="Ink 11"/>
              <p14:cNvContentPartPr/>
              <p14:nvPr/>
            </p14:nvContentPartPr>
            <p14:xfrm>
              <a:off x="3246788" y="89405"/>
              <a:ext cx="245520" cy="24840"/>
            </p14:xfrm>
          </p:contentPart>
        </mc:Choice>
        <mc:Fallback>
          <p:pic>
            <p:nvPicPr>
              <p:cNvPr id="12" name="Ink 11"/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3198908" y="-6355"/>
                <a:ext cx="341280" cy="216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21" name="Ink 20"/>
              <p14:cNvContentPartPr/>
              <p14:nvPr/>
            </p14:nvContentPartPr>
            <p14:xfrm>
              <a:off x="420428" y="45845"/>
              <a:ext cx="2787120" cy="900720"/>
            </p14:xfrm>
          </p:contentPart>
        </mc:Choice>
        <mc:Fallback>
          <p:pic>
            <p:nvPicPr>
              <p:cNvPr id="21" name="Ink 20"/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372548" y="-50275"/>
                <a:ext cx="2882880" cy="1092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">
            <p14:nvContentPartPr>
              <p14:cNvPr id="22" name="Ink 21"/>
              <p14:cNvContentPartPr/>
              <p14:nvPr/>
            </p14:nvContentPartPr>
            <p14:xfrm>
              <a:off x="78788" y="852965"/>
              <a:ext cx="34200" cy="16560"/>
            </p14:xfrm>
          </p:contentPart>
        </mc:Choice>
        <mc:Fallback>
          <p:pic>
            <p:nvPicPr>
              <p:cNvPr id="22" name="Ink 21"/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75548" y="849725"/>
                <a:ext cx="40680" cy="23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0">
            <p14:nvContentPartPr>
              <p14:cNvPr id="23" name="Ink 22"/>
              <p14:cNvContentPartPr/>
              <p14:nvPr/>
            </p14:nvContentPartPr>
            <p14:xfrm>
              <a:off x="1113068" y="940445"/>
              <a:ext cx="888480" cy="720"/>
            </p14:xfrm>
          </p:contentPart>
        </mc:Choice>
        <mc:Fallback>
          <p:pic>
            <p:nvPicPr>
              <p:cNvPr id="23" name="Ink 22"/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1065188" y="844685"/>
                <a:ext cx="984240" cy="192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2">
            <p14:nvContentPartPr>
              <p14:cNvPr id="27" name="Ink 26"/>
              <p14:cNvContentPartPr/>
              <p14:nvPr/>
            </p14:nvContentPartPr>
            <p14:xfrm>
              <a:off x="3531548" y="13445"/>
              <a:ext cx="3254040" cy="792000"/>
            </p14:xfrm>
          </p:contentPart>
        </mc:Choice>
        <mc:Fallback>
          <p:pic>
            <p:nvPicPr>
              <p:cNvPr id="27" name="Ink 26"/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3483668" y="-82315"/>
                <a:ext cx="3349800" cy="9835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4">
            <p14:nvContentPartPr>
              <p14:cNvPr id="28" name="Ink 27"/>
              <p14:cNvContentPartPr/>
              <p14:nvPr/>
            </p14:nvContentPartPr>
            <p14:xfrm>
              <a:off x="4552148" y="708965"/>
              <a:ext cx="1743120" cy="360"/>
            </p14:xfrm>
          </p:contentPart>
        </mc:Choice>
        <mc:Fallback>
          <p:pic>
            <p:nvPicPr>
              <p:cNvPr id="28" name="Ink 27"/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4504268" y="612845"/>
                <a:ext cx="1838880" cy="192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6">
            <p14:nvContentPartPr>
              <p14:cNvPr id="29" name="Ink 28"/>
              <p14:cNvContentPartPr/>
              <p14:nvPr/>
            </p14:nvContentPartPr>
            <p14:xfrm>
              <a:off x="3373148" y="587645"/>
              <a:ext cx="920880" cy="16200"/>
            </p14:xfrm>
          </p:contentPart>
        </mc:Choice>
        <mc:Fallback>
          <p:pic>
            <p:nvPicPr>
              <p:cNvPr id="29" name="Ink 28"/>
              <p:cNvPicPr/>
              <p:nvPr/>
            </p:nvPicPr>
            <p:blipFill>
              <a:blip r:embed="rId17"/>
              <a:stretch>
                <a:fillRect/>
              </a:stretch>
            </p:blipFill>
            <p:spPr>
              <a:xfrm>
                <a:off x="3324908" y="491525"/>
                <a:ext cx="1017000" cy="208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8">
            <p14:nvContentPartPr>
              <p14:cNvPr id="32" name="Ink 31"/>
              <p14:cNvContentPartPr/>
              <p14:nvPr/>
            </p14:nvContentPartPr>
            <p14:xfrm>
              <a:off x="2266148" y="702125"/>
              <a:ext cx="941400" cy="305280"/>
            </p14:xfrm>
          </p:contentPart>
        </mc:Choice>
        <mc:Fallback>
          <p:pic>
            <p:nvPicPr>
              <p:cNvPr id="32" name="Ink 31"/>
              <p:cNvPicPr/>
              <p:nvPr/>
            </p:nvPicPr>
            <p:blipFill>
              <a:blip r:embed="rId19"/>
              <a:stretch>
                <a:fillRect/>
              </a:stretch>
            </p:blipFill>
            <p:spPr>
              <a:xfrm>
                <a:off x="2218268" y="606005"/>
                <a:ext cx="1037160" cy="4975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0">
            <p14:nvContentPartPr>
              <p14:cNvPr id="33" name="Ink 32"/>
              <p14:cNvContentPartPr/>
              <p14:nvPr/>
            </p14:nvContentPartPr>
            <p14:xfrm>
              <a:off x="6338828" y="4477085"/>
              <a:ext cx="45000" cy="20160"/>
            </p14:xfrm>
          </p:contentPart>
        </mc:Choice>
        <mc:Fallback>
          <p:pic>
            <p:nvPicPr>
              <p:cNvPr id="33" name="Ink 32"/>
              <p:cNvPicPr/>
              <p:nvPr/>
            </p:nvPicPr>
            <p:blipFill>
              <a:blip r:embed="rId21"/>
              <a:stretch>
                <a:fillRect/>
              </a:stretch>
            </p:blipFill>
            <p:spPr>
              <a:xfrm>
                <a:off x="6313268" y="4406165"/>
                <a:ext cx="97200" cy="144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2">
            <p14:nvContentPartPr>
              <p14:cNvPr id="35" name="Ink 34"/>
              <p14:cNvContentPartPr/>
              <p14:nvPr/>
            </p14:nvContentPartPr>
            <p14:xfrm>
              <a:off x="1211348" y="1138805"/>
              <a:ext cx="56160" cy="91800"/>
            </p14:xfrm>
          </p:contentPart>
        </mc:Choice>
        <mc:Fallback>
          <p:pic>
            <p:nvPicPr>
              <p:cNvPr id="35" name="Ink 34"/>
              <p:cNvPicPr/>
              <p:nvPr/>
            </p:nvPicPr>
            <p:blipFill>
              <a:blip r:embed="rId23"/>
              <a:stretch>
                <a:fillRect/>
              </a:stretch>
            </p:blipFill>
            <p:spPr>
              <a:xfrm>
                <a:off x="1196228" y="1108565"/>
                <a:ext cx="85680" cy="151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4">
            <p14:nvContentPartPr>
              <p14:cNvPr id="37" name="Ink 36"/>
              <p14:cNvContentPartPr/>
              <p14:nvPr/>
            </p14:nvContentPartPr>
            <p14:xfrm>
              <a:off x="1159565" y="4441627"/>
              <a:ext cx="5201763" cy="360"/>
            </p14:xfrm>
          </p:contentPart>
        </mc:Choice>
        <mc:Fallback>
          <p:pic>
            <p:nvPicPr>
              <p:cNvPr id="37" name="Ink 36"/>
              <p:cNvPicPr/>
              <p:nvPr/>
            </p:nvPicPr>
            <p:blipFill>
              <a:blip r:embed="rId25"/>
              <a:stretch>
                <a:fillRect/>
              </a:stretch>
            </p:blipFill>
            <p:spPr>
              <a:xfrm>
                <a:off x="1111324" y="4345507"/>
                <a:ext cx="5297885" cy="192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6">
            <p14:nvContentPartPr>
              <p14:cNvPr id="38" name="Ink 37"/>
              <p14:cNvContentPartPr/>
              <p14:nvPr/>
            </p14:nvContentPartPr>
            <p14:xfrm rot="16200000">
              <a:off x="-547535" y="2756552"/>
              <a:ext cx="3440704" cy="360"/>
            </p14:xfrm>
          </p:contentPart>
        </mc:Choice>
        <mc:Fallback>
          <p:pic>
            <p:nvPicPr>
              <p:cNvPr id="38" name="Ink 37"/>
              <p:cNvPicPr/>
              <p:nvPr/>
            </p:nvPicPr>
            <p:blipFill>
              <a:blip r:embed="rId27"/>
              <a:stretch>
                <a:fillRect/>
              </a:stretch>
            </p:blipFill>
            <p:spPr>
              <a:xfrm rot="16200000">
                <a:off x="-595773" y="2660432"/>
                <a:ext cx="3537179" cy="192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8">
            <p14:nvContentPartPr>
              <p14:cNvPr id="39" name="Ink 38"/>
              <p14:cNvContentPartPr/>
              <p14:nvPr/>
            </p14:nvContentPartPr>
            <p14:xfrm>
              <a:off x="1172635" y="1908456"/>
              <a:ext cx="805481" cy="360"/>
            </p14:xfrm>
          </p:contentPart>
        </mc:Choice>
        <mc:Fallback>
          <p:pic>
            <p:nvPicPr>
              <p:cNvPr id="39" name="Ink 38"/>
              <p:cNvPicPr/>
              <p:nvPr/>
            </p:nvPicPr>
            <p:blipFill>
              <a:blip r:embed="rId29"/>
              <a:stretch>
                <a:fillRect/>
              </a:stretch>
            </p:blipFill>
            <p:spPr>
              <a:xfrm>
                <a:off x="1124745" y="1812336"/>
                <a:ext cx="901620" cy="192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0">
            <p14:nvContentPartPr>
              <p14:cNvPr id="43" name="Ink 42"/>
              <p14:cNvContentPartPr/>
              <p14:nvPr/>
            </p14:nvContentPartPr>
            <p14:xfrm rot="16200000" flipV="1">
              <a:off x="1381426" y="3039804"/>
              <a:ext cx="2183784" cy="45719"/>
            </p14:xfrm>
          </p:contentPart>
        </mc:Choice>
        <mc:Fallback>
          <p:pic>
            <p:nvPicPr>
              <p:cNvPr id="43" name="Ink 42"/>
              <p:cNvPicPr/>
              <p:nvPr/>
            </p:nvPicPr>
            <p:blipFill>
              <a:blip r:embed="rId31"/>
              <a:stretch>
                <a:fillRect/>
              </a:stretch>
            </p:blipFill>
            <p:spPr>
              <a:xfrm rot="16200000" flipV="1">
                <a:off x="720" y="2949120"/>
                <a:ext cx="2183760" cy="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2">
            <p14:nvContentPartPr>
              <p14:cNvPr id="44" name="Ink 43"/>
              <p14:cNvContentPartPr/>
              <p14:nvPr/>
            </p14:nvContentPartPr>
            <p14:xfrm rot="10800000" flipV="1">
              <a:off x="2528945" y="4146159"/>
              <a:ext cx="1747874" cy="45719"/>
            </p14:xfrm>
          </p:contentPart>
        </mc:Choice>
        <mc:Fallback>
          <p:pic>
            <p:nvPicPr>
              <p:cNvPr id="44" name="Ink 43"/>
              <p:cNvPicPr/>
              <p:nvPr/>
            </p:nvPicPr>
            <p:blipFill>
              <a:blip r:embed="rId33"/>
              <a:stretch>
                <a:fillRect/>
              </a:stretch>
            </p:blipFill>
            <p:spPr>
              <a:xfrm rot="10800000" flipV="1">
                <a:off x="2481063" y="-8060814"/>
                <a:ext cx="1843638" cy="24459665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4">
            <p14:nvContentPartPr>
              <p14:cNvPr id="45" name="Ink 44"/>
              <p14:cNvContentPartPr/>
              <p14:nvPr/>
            </p14:nvContentPartPr>
            <p14:xfrm>
              <a:off x="4605068" y="4127525"/>
              <a:ext cx="159480" cy="18000"/>
            </p14:xfrm>
          </p:contentPart>
        </mc:Choice>
        <mc:Fallback>
          <p:pic>
            <p:nvPicPr>
              <p:cNvPr id="45" name="Ink 44"/>
              <p:cNvPicPr/>
              <p:nvPr/>
            </p:nvPicPr>
            <p:blipFill>
              <a:blip r:embed="rId35"/>
              <a:stretch>
                <a:fillRect/>
              </a:stretch>
            </p:blipFill>
            <p:spPr>
              <a:xfrm>
                <a:off x="4557188" y="4031765"/>
                <a:ext cx="255240" cy="2098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6">
            <p14:nvContentPartPr>
              <p14:cNvPr id="46" name="Ink 45"/>
              <p14:cNvContentPartPr/>
              <p14:nvPr/>
            </p14:nvContentPartPr>
            <p14:xfrm>
              <a:off x="4736108" y="3528125"/>
              <a:ext cx="611640" cy="613440"/>
            </p14:xfrm>
          </p:contentPart>
        </mc:Choice>
        <mc:Fallback>
          <p:pic>
            <p:nvPicPr>
              <p:cNvPr id="46" name="Ink 45"/>
              <p:cNvPicPr/>
              <p:nvPr/>
            </p:nvPicPr>
            <p:blipFill>
              <a:blip r:embed="rId37"/>
              <a:stretch>
                <a:fillRect/>
              </a:stretch>
            </p:blipFill>
            <p:spPr>
              <a:xfrm>
                <a:off x="4687868" y="3432005"/>
                <a:ext cx="707760" cy="805680"/>
              </a:xfrm>
              <a:prstGeom prst="rect">
                <a:avLst/>
              </a:prstGeom>
            </p:spPr>
          </p:pic>
        </mc:Fallback>
      </mc:AlternateContent>
      <p:sp>
        <p:nvSpPr>
          <p:cNvPr id="47" name="TextBox 46"/>
          <p:cNvSpPr txBox="1"/>
          <p:nvPr/>
        </p:nvSpPr>
        <p:spPr>
          <a:xfrm>
            <a:off x="10014335" y="2142637"/>
            <a:ext cx="1934818" cy="738664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b="1" dirty="0">
                <a:latin typeface="Verdana" panose="020B0604030504040204" pitchFamily="34" charset="0"/>
                <a:ea typeface="Verdana" panose="020B0604030504040204" pitchFamily="34" charset="0"/>
              </a:rPr>
              <a:t>Forgot your logic gates? Check the last slide!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075463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5" name="Picture 7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36233" y="2138953"/>
            <a:ext cx="3233530" cy="4412481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0"/>
            <a:ext cx="6815926" cy="4565374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7116418" y="258417"/>
            <a:ext cx="4934364" cy="181588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1200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>Analyzing a schematic for Verilog implementation.</a:t>
            </a:r>
            <a:br>
              <a:rPr lang="en-US" sz="1200" b="1" dirty="0" smtClean="0"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en-US" sz="1200" i="1" dirty="0" smtClean="0">
                <a:latin typeface="Verdana" panose="020B0604030504040204" pitchFamily="34" charset="0"/>
                <a:ea typeface="Verdana" panose="020B0604030504040204" pitchFamily="34" charset="0"/>
              </a:rPr>
              <a:t>Now for the difficult part: Making sense of the </a:t>
            </a:r>
            <a:r>
              <a:rPr lang="en-US" sz="1200" i="1" dirty="0" smtClean="0">
                <a:solidFill>
                  <a:schemeClr val="accent4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LOGIC</a:t>
            </a:r>
            <a:r>
              <a:rPr lang="en-US" sz="1200" i="1" dirty="0" smtClean="0">
                <a:latin typeface="Verdana" panose="020B0604030504040204" pitchFamily="34" charset="0"/>
                <a:ea typeface="Verdana" panose="020B0604030504040204" pitchFamily="34" charset="0"/>
              </a:rPr>
              <a:t>!</a:t>
            </a:r>
            <a:r>
              <a:rPr lang="en-US" sz="1400" dirty="0" smtClean="0">
                <a:latin typeface="Verdana" panose="020B0604030504040204" pitchFamily="34" charset="0"/>
                <a:ea typeface="Verdana" panose="020B0604030504040204" pitchFamily="34" charset="0"/>
              </a:rPr>
              <a:t/>
            </a:r>
            <a:br>
              <a:rPr lang="en-US" sz="1400" dirty="0" smtClean="0"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en-US" sz="11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/>
            </a:r>
            <a:br>
              <a:rPr lang="en-US" sz="11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en-US" sz="110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The </a:t>
            </a:r>
            <a:r>
              <a:rPr lang="en-US" sz="1100" b="1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multiplexor chain </a:t>
            </a:r>
            <a:r>
              <a:rPr lang="en-US" sz="110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is making decisions based on some values</a:t>
            </a:r>
            <a:br>
              <a:rPr lang="en-US" sz="110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en-US" sz="110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-&gt; Its just an </a:t>
            </a:r>
            <a:r>
              <a:rPr lang="en-US" sz="1100" b="1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IF-Else statement</a:t>
            </a:r>
            <a:r>
              <a:rPr lang="en-US" sz="110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!</a:t>
            </a:r>
            <a:br>
              <a:rPr lang="en-US" sz="110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en-US" sz="110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/>
            </a:r>
            <a:br>
              <a:rPr lang="en-US" sz="110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en-US" sz="110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Look at the chain from back to front. </a:t>
            </a:r>
            <a:br>
              <a:rPr lang="en-US" sz="110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en-US" sz="1100" b="1" dirty="0" smtClean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Multiplexor A </a:t>
            </a:r>
            <a:r>
              <a:rPr lang="en-US" sz="110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being last, can break the </a:t>
            </a:r>
            <a:r>
              <a:rPr lang="en-US" sz="1100" i="1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whole decision chain</a:t>
            </a:r>
            <a:br>
              <a:rPr lang="en-US" sz="1100" i="1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en-US" sz="1100" i="1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/>
            </a:r>
            <a:br>
              <a:rPr lang="en-US" sz="1100" i="1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en-US" sz="1100" i="1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It is the first IF statement! </a:t>
            </a:r>
            <a:r>
              <a:rPr lang="en-US" sz="110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Simply resetting the count on reset.</a:t>
            </a:r>
            <a:endParaRPr lang="en-US" sz="11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386125" y="4869678"/>
            <a:ext cx="6049981" cy="830997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rgbClr val="FF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200" b="1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Multiplexors: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Have inputs on the </a:t>
            </a:r>
            <a:r>
              <a:rPr lang="en-US" sz="1200" b="1" i="1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left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 single output on the </a:t>
            </a:r>
            <a:r>
              <a:rPr lang="en-US" sz="1200" b="1" i="1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right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MUX (decide) based on the </a:t>
            </a:r>
            <a:r>
              <a:rPr lang="en-US" sz="1200" i="1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Top or Bottom inputs.</a:t>
            </a:r>
            <a:endParaRPr lang="en-US" sz="1200" i="1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7354957" y="4982816"/>
            <a:ext cx="3054625" cy="271671"/>
          </a:xfrm>
          <a:prstGeom prst="rect">
            <a:avLst/>
          </a:prstGeom>
          <a:solidFill>
            <a:srgbClr val="8B8933">
              <a:alpha val="23922"/>
            </a:srgbClr>
          </a:solidFill>
          <a:ln>
            <a:solidFill>
              <a:srgbClr val="3B8AA3">
                <a:alpha val="7059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0" y="0"/>
            <a:ext cx="6815926" cy="3836504"/>
          </a:xfrm>
          <a:prstGeom prst="rect">
            <a:avLst/>
          </a:prstGeom>
          <a:noFill/>
          <a:ln w="57150"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3041375" y="397564"/>
            <a:ext cx="477078" cy="473163"/>
          </a:xfrm>
          <a:prstGeom prst="rect">
            <a:avLst/>
          </a:prstGeom>
          <a:noFill/>
          <a:ln w="28575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4174435" y="477078"/>
            <a:ext cx="477078" cy="473163"/>
          </a:xfrm>
          <a:prstGeom prst="rect">
            <a:avLst/>
          </a:prstGeom>
          <a:noFill/>
          <a:ln w="28575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6182140" y="563217"/>
            <a:ext cx="477078" cy="473163"/>
          </a:xfrm>
          <a:prstGeom prst="rect">
            <a:avLst/>
          </a:prstGeom>
          <a:noFill/>
          <a:ln w="28575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22" name="Ink 21"/>
              <p14:cNvContentPartPr/>
              <p14:nvPr/>
            </p14:nvContentPartPr>
            <p14:xfrm>
              <a:off x="78788" y="852965"/>
              <a:ext cx="34200" cy="16560"/>
            </p14:xfrm>
          </p:contentPart>
        </mc:Choice>
        <mc:Fallback>
          <p:pic>
            <p:nvPicPr>
              <p:cNvPr id="22" name="Ink 21"/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75548" y="849725"/>
                <a:ext cx="40680" cy="23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50" name="Ink 49"/>
              <p14:cNvContentPartPr/>
              <p14:nvPr/>
            </p14:nvContentPartPr>
            <p14:xfrm>
              <a:off x="3515348" y="170045"/>
              <a:ext cx="2900880" cy="317880"/>
            </p14:xfrm>
          </p:contentPart>
        </mc:Choice>
        <mc:Fallback>
          <p:pic>
            <p:nvPicPr>
              <p:cNvPr id="50" name="Ink 49"/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3497708" y="152765"/>
                <a:ext cx="2936160" cy="352800"/>
              </a:xfrm>
              <a:prstGeom prst="rect">
                <a:avLst/>
              </a:prstGeom>
            </p:spPr>
          </p:pic>
        </mc:Fallback>
      </mc:AlternateContent>
      <p:sp>
        <p:nvSpPr>
          <p:cNvPr id="54" name="Rectangle 53"/>
          <p:cNvSpPr/>
          <p:nvPr/>
        </p:nvSpPr>
        <p:spPr>
          <a:xfrm>
            <a:off x="7679635" y="4982816"/>
            <a:ext cx="1583633" cy="271671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Rectangle 54"/>
          <p:cNvSpPr/>
          <p:nvPr/>
        </p:nvSpPr>
        <p:spPr>
          <a:xfrm>
            <a:off x="7354957" y="5254487"/>
            <a:ext cx="3511825" cy="76200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8">
            <p14:nvContentPartPr>
              <p14:cNvPr id="60" name="Ink 59"/>
              <p14:cNvContentPartPr/>
              <p14:nvPr/>
            </p14:nvContentPartPr>
            <p14:xfrm rot="16200000" flipV="1">
              <a:off x="5056437" y="1877375"/>
              <a:ext cx="2061419" cy="45719"/>
            </p14:xfrm>
          </p:contentPart>
        </mc:Choice>
        <mc:Fallback>
          <p:pic>
            <p:nvPicPr>
              <p:cNvPr id="60" name="Ink 59"/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 rot="16200000" flipV="1">
                <a:off x="360" y="2073600"/>
                <a:ext cx="2061360" cy="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0">
            <p14:nvContentPartPr>
              <p14:cNvPr id="61" name="Ink 60"/>
              <p14:cNvContentPartPr/>
              <p14:nvPr/>
            </p14:nvContentPartPr>
            <p14:xfrm flipV="1">
              <a:off x="531192" y="133932"/>
              <a:ext cx="6227417" cy="45719"/>
            </p14:xfrm>
          </p:contentPart>
        </mc:Choice>
        <mc:Fallback>
          <p:pic>
            <p:nvPicPr>
              <p:cNvPr id="61" name="Ink 60"/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 flipV="1">
                <a:off x="360" y="2073600"/>
                <a:ext cx="6227280" cy="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2">
            <p14:nvContentPartPr>
              <p14:cNvPr id="62" name="Ink 61"/>
              <p14:cNvContentPartPr/>
              <p14:nvPr/>
            </p14:nvContentPartPr>
            <p14:xfrm rot="16200000" flipV="1">
              <a:off x="110648" y="506838"/>
              <a:ext cx="841090" cy="45719"/>
            </p14:xfrm>
          </p:contentPart>
        </mc:Choice>
        <mc:Fallback>
          <p:pic>
            <p:nvPicPr>
              <p:cNvPr id="62" name="Ink 61"/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 rot="16200000" flipV="1">
                <a:off x="360" y="2073600"/>
                <a:ext cx="840960" cy="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4">
            <p14:nvContentPartPr>
              <p14:cNvPr id="63" name="Ink 62"/>
              <p14:cNvContentPartPr/>
              <p14:nvPr/>
            </p14:nvContentPartPr>
            <p14:xfrm rot="16200000" flipV="1">
              <a:off x="6317028" y="506837"/>
              <a:ext cx="841090" cy="45719"/>
            </p14:xfrm>
          </p:contentPart>
        </mc:Choice>
        <mc:Fallback>
          <p:pic>
            <p:nvPicPr>
              <p:cNvPr id="63" name="Ink 62"/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 rot="16200000" flipV="1">
                <a:off x="360" y="2027520"/>
                <a:ext cx="840960" cy="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5">
            <p14:nvContentPartPr>
              <p14:cNvPr id="64" name="Ink 63"/>
              <p14:cNvContentPartPr/>
              <p14:nvPr/>
            </p14:nvContentPartPr>
            <p14:xfrm rot="16200000" flipV="1">
              <a:off x="5389570" y="2064057"/>
              <a:ext cx="2101072" cy="45719"/>
            </p14:xfrm>
          </p:contentPart>
        </mc:Choice>
        <mc:Fallback>
          <p:pic>
            <p:nvPicPr>
              <p:cNvPr id="64" name="Ink 63"/>
              <p:cNvPicPr/>
              <p:nvPr/>
            </p:nvPicPr>
            <p:blipFill>
              <a:blip r:embed="rId16"/>
              <a:stretch>
                <a:fillRect/>
              </a:stretch>
            </p:blipFill>
            <p:spPr>
              <a:xfrm rot="16200000" flipV="1">
                <a:off x="360" y="2027520"/>
                <a:ext cx="2100960" cy="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7">
            <p14:nvContentPartPr>
              <p14:cNvPr id="65" name="Ink 64"/>
              <p14:cNvContentPartPr/>
              <p14:nvPr/>
            </p14:nvContentPartPr>
            <p14:xfrm flipV="1">
              <a:off x="4651513" y="3175215"/>
              <a:ext cx="1764715" cy="45719"/>
            </p14:xfrm>
          </p:contentPart>
        </mc:Choice>
        <mc:Fallback>
          <p:pic>
            <p:nvPicPr>
              <p:cNvPr id="65" name="Ink 64"/>
              <p:cNvPicPr/>
              <p:nvPr/>
            </p:nvPicPr>
            <p:blipFill>
              <a:blip r:embed="rId18"/>
              <a:stretch>
                <a:fillRect/>
              </a:stretch>
            </p:blipFill>
            <p:spPr>
              <a:xfrm flipV="1">
                <a:off x="360" y="2027520"/>
                <a:ext cx="1764720" cy="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9">
            <p14:nvContentPartPr>
              <p14:cNvPr id="66" name="Ink 65"/>
              <p14:cNvContentPartPr/>
              <p14:nvPr/>
            </p14:nvContentPartPr>
            <p14:xfrm rot="16200000" flipV="1">
              <a:off x="4345631" y="3401747"/>
              <a:ext cx="611759" cy="45719"/>
            </p14:xfrm>
          </p:contentPart>
        </mc:Choice>
        <mc:Fallback>
          <p:pic>
            <p:nvPicPr>
              <p:cNvPr id="66" name="Ink 65"/>
              <p:cNvPicPr/>
              <p:nvPr/>
            </p:nvPicPr>
            <p:blipFill>
              <a:blip r:embed="rId20"/>
              <a:stretch>
                <a:fillRect/>
              </a:stretch>
            </p:blipFill>
            <p:spPr>
              <a:xfrm rot="16200000" flipV="1">
                <a:off x="360" y="2073600"/>
                <a:ext cx="611640" cy="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1">
            <p14:nvContentPartPr>
              <p14:cNvPr id="67" name="Ink 66"/>
              <p14:cNvContentPartPr/>
              <p14:nvPr/>
            </p14:nvContentPartPr>
            <p14:xfrm flipV="1">
              <a:off x="4628651" y="2941711"/>
              <a:ext cx="1435635" cy="45719"/>
            </p14:xfrm>
          </p:contentPart>
        </mc:Choice>
        <mc:Fallback>
          <p:pic>
            <p:nvPicPr>
              <p:cNvPr id="67" name="Ink 66"/>
              <p:cNvPicPr/>
              <p:nvPr/>
            </p:nvPicPr>
            <p:blipFill>
              <a:blip r:embed="rId22"/>
              <a:stretch>
                <a:fillRect/>
              </a:stretch>
            </p:blipFill>
            <p:spPr>
              <a:xfrm flipV="1">
                <a:off x="360" y="2027520"/>
                <a:ext cx="1435680" cy="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4280641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Picture 2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36232" y="1964657"/>
            <a:ext cx="3361257" cy="4586777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0"/>
            <a:ext cx="6815926" cy="4565374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7116418" y="258417"/>
            <a:ext cx="4934364" cy="164660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1200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>Analyzing a schematic for Verilog implementation.</a:t>
            </a:r>
            <a:br>
              <a:rPr lang="en-US" sz="1200" b="1" dirty="0" smtClean="0"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en-US" sz="1200" i="1" dirty="0" smtClean="0">
                <a:latin typeface="Verdana" panose="020B0604030504040204" pitchFamily="34" charset="0"/>
                <a:ea typeface="Verdana" panose="020B0604030504040204" pitchFamily="34" charset="0"/>
              </a:rPr>
              <a:t>Now for the difficult part: Making sense of the </a:t>
            </a:r>
            <a:r>
              <a:rPr lang="en-US" sz="1200" i="1" dirty="0" smtClean="0">
                <a:solidFill>
                  <a:schemeClr val="accent4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LOGIC</a:t>
            </a:r>
            <a:r>
              <a:rPr lang="en-US" sz="1200" i="1" dirty="0" smtClean="0">
                <a:latin typeface="Verdana" panose="020B0604030504040204" pitchFamily="34" charset="0"/>
                <a:ea typeface="Verdana" panose="020B0604030504040204" pitchFamily="34" charset="0"/>
              </a:rPr>
              <a:t>!</a:t>
            </a:r>
            <a:r>
              <a:rPr lang="en-US" sz="1400" dirty="0" smtClean="0">
                <a:latin typeface="Verdana" panose="020B0604030504040204" pitchFamily="34" charset="0"/>
                <a:ea typeface="Verdana" panose="020B0604030504040204" pitchFamily="34" charset="0"/>
              </a:rPr>
              <a:t/>
            </a:r>
            <a:br>
              <a:rPr lang="en-US" sz="1400" dirty="0" smtClean="0"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en-US" sz="11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/>
            </a:r>
            <a:br>
              <a:rPr lang="en-US" sz="11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en-US" sz="110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The </a:t>
            </a:r>
            <a:r>
              <a:rPr lang="en-US" sz="1100" b="1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multiplexor chain </a:t>
            </a:r>
            <a:r>
              <a:rPr lang="en-US" sz="110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is making decisions based on some values</a:t>
            </a:r>
            <a:br>
              <a:rPr lang="en-US" sz="110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en-US" sz="110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-&gt; Its just an </a:t>
            </a:r>
            <a:r>
              <a:rPr lang="en-US" sz="1100" b="1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IF-Else statement</a:t>
            </a:r>
            <a:r>
              <a:rPr lang="en-US" sz="110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!</a:t>
            </a:r>
            <a:br>
              <a:rPr lang="en-US" sz="110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en-US" sz="110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/>
            </a:r>
            <a:br>
              <a:rPr lang="en-US" sz="110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en-US" sz="110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Look at the chain from back to front. </a:t>
            </a:r>
            <a:br>
              <a:rPr lang="en-US" sz="110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en-US" sz="1100" b="1" dirty="0" smtClean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Multiplexor B </a:t>
            </a:r>
            <a:r>
              <a:rPr lang="en-US" sz="110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being next:</a:t>
            </a:r>
            <a:r>
              <a:rPr lang="en-US" sz="1100" i="1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/>
            </a:r>
            <a:br>
              <a:rPr lang="en-US" sz="1100" i="1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en-US" sz="1100" i="1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Sets an external value into the count based on another external!</a:t>
            </a:r>
            <a:endParaRPr lang="en-US" sz="11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386125" y="4869678"/>
            <a:ext cx="6049981" cy="830997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rgbClr val="FF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200" b="1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Multiplexors: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Have inputs on the </a:t>
            </a:r>
            <a:r>
              <a:rPr lang="en-US" sz="1200" b="1" i="1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left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 single output on the </a:t>
            </a:r>
            <a:r>
              <a:rPr lang="en-US" sz="1200" b="1" i="1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right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MUX (decide) based on the </a:t>
            </a:r>
            <a:r>
              <a:rPr lang="en-US" sz="1200" i="1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Top or Bottom inputs.</a:t>
            </a:r>
            <a:endParaRPr lang="en-US" sz="1200" i="1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7354957" y="5168349"/>
            <a:ext cx="3054625" cy="821634"/>
          </a:xfrm>
          <a:prstGeom prst="rect">
            <a:avLst/>
          </a:prstGeom>
          <a:solidFill>
            <a:srgbClr val="8B8933">
              <a:alpha val="23922"/>
            </a:srgbClr>
          </a:solidFill>
          <a:ln>
            <a:solidFill>
              <a:srgbClr val="3B8AA3">
                <a:alpha val="7059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0" y="0"/>
            <a:ext cx="6815926" cy="3836504"/>
          </a:xfrm>
          <a:prstGeom prst="rect">
            <a:avLst/>
          </a:prstGeom>
          <a:noFill/>
          <a:ln w="57150"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3041375" y="397564"/>
            <a:ext cx="477078" cy="473163"/>
          </a:xfrm>
          <a:prstGeom prst="rect">
            <a:avLst/>
          </a:prstGeom>
          <a:noFill/>
          <a:ln w="28575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4174435" y="477078"/>
            <a:ext cx="477078" cy="473163"/>
          </a:xfrm>
          <a:prstGeom prst="rect">
            <a:avLst/>
          </a:prstGeom>
          <a:noFill/>
          <a:ln w="28575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6182140" y="563217"/>
            <a:ext cx="477078" cy="473163"/>
          </a:xfrm>
          <a:prstGeom prst="rect">
            <a:avLst/>
          </a:prstGeom>
          <a:noFill/>
          <a:ln w="28575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22" name="Ink 21"/>
              <p14:cNvContentPartPr/>
              <p14:nvPr/>
            </p14:nvContentPartPr>
            <p14:xfrm>
              <a:off x="78788" y="852965"/>
              <a:ext cx="34200" cy="16560"/>
            </p14:xfrm>
          </p:contentPart>
        </mc:Choice>
        <mc:Fallback>
          <p:pic>
            <p:nvPicPr>
              <p:cNvPr id="22" name="Ink 21"/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75548" y="849725"/>
                <a:ext cx="40680" cy="23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50" name="Ink 49"/>
              <p14:cNvContentPartPr/>
              <p14:nvPr/>
            </p14:nvContentPartPr>
            <p14:xfrm>
              <a:off x="3515348" y="170045"/>
              <a:ext cx="2900880" cy="317880"/>
            </p14:xfrm>
          </p:contentPart>
        </mc:Choice>
        <mc:Fallback>
          <p:pic>
            <p:nvPicPr>
              <p:cNvPr id="50" name="Ink 49"/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3497708" y="152765"/>
                <a:ext cx="2936160" cy="352800"/>
              </a:xfrm>
              <a:prstGeom prst="rect">
                <a:avLst/>
              </a:prstGeom>
            </p:spPr>
          </p:pic>
        </mc:Fallback>
      </mc:AlternateContent>
      <p:sp>
        <p:nvSpPr>
          <p:cNvPr id="54" name="Rectangle 53"/>
          <p:cNvSpPr/>
          <p:nvPr/>
        </p:nvSpPr>
        <p:spPr>
          <a:xfrm>
            <a:off x="7639878" y="5181600"/>
            <a:ext cx="2484782" cy="278296"/>
          </a:xfrm>
          <a:prstGeom prst="rect">
            <a:avLst/>
          </a:prstGeom>
          <a:noFill/>
          <a:ln w="28575">
            <a:solidFill>
              <a:schemeClr val="accent5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Rectangle 54"/>
          <p:cNvSpPr/>
          <p:nvPr/>
        </p:nvSpPr>
        <p:spPr>
          <a:xfrm>
            <a:off x="7354957" y="5459896"/>
            <a:ext cx="3511825" cy="530087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8">
            <p14:nvContentPartPr>
              <p14:cNvPr id="60" name="Ink 59"/>
              <p14:cNvContentPartPr/>
              <p14:nvPr/>
            </p14:nvContentPartPr>
            <p14:xfrm rot="16200000" flipV="1">
              <a:off x="3448984" y="1489852"/>
              <a:ext cx="1270520" cy="45719"/>
            </p14:xfrm>
          </p:contentPart>
        </mc:Choice>
        <mc:Fallback>
          <p:pic>
            <p:nvPicPr>
              <p:cNvPr id="60" name="Ink 59"/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 rot="16200000" flipV="1">
                <a:off x="360" y="2073600"/>
                <a:ext cx="1270440" cy="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0">
            <p14:nvContentPartPr>
              <p14:cNvPr id="61" name="Ink 60"/>
              <p14:cNvContentPartPr/>
              <p14:nvPr/>
            </p14:nvContentPartPr>
            <p14:xfrm flipV="1">
              <a:off x="531192" y="133932"/>
              <a:ext cx="6227417" cy="45719"/>
            </p14:xfrm>
          </p:contentPart>
        </mc:Choice>
        <mc:Fallback>
          <p:pic>
            <p:nvPicPr>
              <p:cNvPr id="61" name="Ink 60"/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 flipV="1">
                <a:off x="360" y="2027520"/>
                <a:ext cx="6227280" cy="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2">
            <p14:nvContentPartPr>
              <p14:cNvPr id="62" name="Ink 61"/>
              <p14:cNvContentPartPr/>
              <p14:nvPr/>
            </p14:nvContentPartPr>
            <p14:xfrm rot="16200000" flipV="1">
              <a:off x="110648" y="506838"/>
              <a:ext cx="841090" cy="45719"/>
            </p14:xfrm>
          </p:contentPart>
        </mc:Choice>
        <mc:Fallback>
          <p:pic>
            <p:nvPicPr>
              <p:cNvPr id="62" name="Ink 61"/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 rot="16200000" flipV="1">
                <a:off x="360" y="2027520"/>
                <a:ext cx="840960" cy="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4">
            <p14:nvContentPartPr>
              <p14:cNvPr id="63" name="Ink 62"/>
              <p14:cNvContentPartPr/>
              <p14:nvPr/>
            </p14:nvContentPartPr>
            <p14:xfrm rot="16200000" flipV="1">
              <a:off x="6317028" y="506837"/>
              <a:ext cx="841090" cy="45719"/>
            </p14:xfrm>
          </p:contentPart>
        </mc:Choice>
        <mc:Fallback>
          <p:pic>
            <p:nvPicPr>
              <p:cNvPr id="63" name="Ink 62"/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 rot="16200000" flipV="1">
                <a:off x="360" y="2073600"/>
                <a:ext cx="840960" cy="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5">
            <p14:nvContentPartPr>
              <p14:cNvPr id="64" name="Ink 63"/>
              <p14:cNvContentPartPr/>
              <p14:nvPr/>
            </p14:nvContentPartPr>
            <p14:xfrm rot="16200000" flipV="1">
              <a:off x="3549324" y="1794075"/>
              <a:ext cx="1773017" cy="45719"/>
            </p14:xfrm>
          </p:contentPart>
        </mc:Choice>
        <mc:Fallback>
          <p:pic>
            <p:nvPicPr>
              <p:cNvPr id="64" name="Ink 63"/>
              <p:cNvPicPr/>
              <p:nvPr/>
            </p:nvPicPr>
            <p:blipFill>
              <a:blip r:embed="rId16"/>
              <a:stretch>
                <a:fillRect/>
              </a:stretch>
            </p:blipFill>
            <p:spPr>
              <a:xfrm rot="16200000" flipV="1">
                <a:off x="360" y="2073600"/>
                <a:ext cx="1773000" cy="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7">
            <p14:nvContentPartPr>
              <p14:cNvPr id="65" name="Ink 64"/>
              <p14:cNvContentPartPr/>
              <p14:nvPr/>
            </p14:nvContentPartPr>
            <p14:xfrm flipV="1">
              <a:off x="4061384" y="2703442"/>
              <a:ext cx="336321" cy="45719"/>
            </p14:xfrm>
          </p:contentPart>
        </mc:Choice>
        <mc:Fallback>
          <p:pic>
            <p:nvPicPr>
              <p:cNvPr id="65" name="Ink 64"/>
              <p:cNvPicPr/>
              <p:nvPr/>
            </p:nvPicPr>
            <p:blipFill>
              <a:blip r:embed="rId18"/>
              <a:stretch>
                <a:fillRect/>
              </a:stretch>
            </p:blipFill>
            <p:spPr>
              <a:xfrm flipV="1">
                <a:off x="360" y="2073600"/>
                <a:ext cx="336240" cy="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9">
            <p14:nvContentPartPr>
              <p14:cNvPr id="67" name="Ink 66"/>
              <p14:cNvContentPartPr/>
              <p14:nvPr/>
            </p14:nvContentPartPr>
            <p14:xfrm flipV="1">
              <a:off x="4621650" y="754078"/>
              <a:ext cx="1626750" cy="45719"/>
            </p14:xfrm>
          </p:contentPart>
        </mc:Choice>
        <mc:Fallback>
          <p:pic>
            <p:nvPicPr>
              <p:cNvPr id="67" name="Ink 66"/>
              <p:cNvPicPr/>
              <p:nvPr/>
            </p:nvPicPr>
            <p:blipFill>
              <a:blip r:embed="rId20"/>
              <a:stretch>
                <a:fillRect/>
              </a:stretch>
            </p:blipFill>
            <p:spPr>
              <a:xfrm flipV="1">
                <a:off x="360" y="2027520"/>
                <a:ext cx="1626840" cy="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1">
            <p14:nvContentPartPr>
              <p14:cNvPr id="23" name="Ink 22"/>
              <p14:cNvContentPartPr/>
              <p14:nvPr/>
            </p14:nvContentPartPr>
            <p14:xfrm flipV="1">
              <a:off x="3515348" y="2204459"/>
              <a:ext cx="591756" cy="45719"/>
            </p14:xfrm>
          </p:contentPart>
        </mc:Choice>
        <mc:Fallback>
          <p:pic>
            <p:nvPicPr>
              <p:cNvPr id="23" name="Ink 22"/>
              <p:cNvPicPr/>
              <p:nvPr/>
            </p:nvPicPr>
            <p:blipFill>
              <a:blip r:embed="rId22"/>
              <a:stretch>
                <a:fillRect/>
              </a:stretch>
            </p:blipFill>
            <p:spPr>
              <a:xfrm flipV="1">
                <a:off x="360" y="2027520"/>
                <a:ext cx="591840" cy="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977198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9" name="Picture 4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36233" y="2138953"/>
            <a:ext cx="3233530" cy="4412481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0"/>
            <a:ext cx="6815926" cy="4565374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7116418" y="258417"/>
            <a:ext cx="4934364" cy="181588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1200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>Analyzing a schematic for Verilog implementation.</a:t>
            </a:r>
            <a:br>
              <a:rPr lang="en-US" sz="1200" b="1" dirty="0" smtClean="0"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en-US" sz="1200" i="1" dirty="0" smtClean="0">
                <a:latin typeface="Verdana" panose="020B0604030504040204" pitchFamily="34" charset="0"/>
                <a:ea typeface="Verdana" panose="020B0604030504040204" pitchFamily="34" charset="0"/>
              </a:rPr>
              <a:t>Now for the difficult part: Making sense of the </a:t>
            </a:r>
            <a:r>
              <a:rPr lang="en-US" sz="1200" i="1" dirty="0" smtClean="0">
                <a:solidFill>
                  <a:schemeClr val="accent4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LOGIC</a:t>
            </a:r>
            <a:r>
              <a:rPr lang="en-US" sz="1200" i="1" dirty="0" smtClean="0">
                <a:latin typeface="Verdana" panose="020B0604030504040204" pitchFamily="34" charset="0"/>
                <a:ea typeface="Verdana" panose="020B0604030504040204" pitchFamily="34" charset="0"/>
              </a:rPr>
              <a:t>!</a:t>
            </a:r>
            <a:r>
              <a:rPr lang="en-US" sz="1400" dirty="0" smtClean="0">
                <a:latin typeface="Verdana" panose="020B0604030504040204" pitchFamily="34" charset="0"/>
                <a:ea typeface="Verdana" panose="020B0604030504040204" pitchFamily="34" charset="0"/>
              </a:rPr>
              <a:t/>
            </a:r>
            <a:br>
              <a:rPr lang="en-US" sz="1400" dirty="0" smtClean="0"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en-US" sz="11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/>
            </a:r>
            <a:br>
              <a:rPr lang="en-US" sz="11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en-US" sz="110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The </a:t>
            </a:r>
            <a:r>
              <a:rPr lang="en-US" sz="1100" b="1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multiplexor chain </a:t>
            </a:r>
            <a:r>
              <a:rPr lang="en-US" sz="110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is making decisions based on some values</a:t>
            </a:r>
            <a:br>
              <a:rPr lang="en-US" sz="110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en-US" sz="110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-&gt; Its just an </a:t>
            </a:r>
            <a:r>
              <a:rPr lang="en-US" sz="1100" b="1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IF-Else statement</a:t>
            </a:r>
            <a:r>
              <a:rPr lang="en-US" sz="110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!</a:t>
            </a:r>
            <a:br>
              <a:rPr lang="en-US" sz="110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en-US" sz="110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/>
            </a:r>
            <a:br>
              <a:rPr lang="en-US" sz="110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en-US" sz="110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Look at the chain from back to front. </a:t>
            </a:r>
            <a:br>
              <a:rPr lang="en-US" sz="110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en-US" sz="1100" b="1" dirty="0" smtClean="0">
                <a:solidFill>
                  <a:schemeClr val="accent6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Multiplexor C </a:t>
            </a:r>
            <a:r>
              <a:rPr lang="en-US" sz="110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being last:</a:t>
            </a:r>
            <a:r>
              <a:rPr lang="en-US" sz="1100" i="1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/>
            </a:r>
            <a:br>
              <a:rPr lang="en-US" sz="1100" i="1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en-US" sz="1100" i="1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Counts down the count if: </a:t>
            </a:r>
            <a:r>
              <a:rPr lang="en-US" sz="1100" b="1" i="1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enabled</a:t>
            </a:r>
            <a:r>
              <a:rPr lang="en-US" sz="1100" i="1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1100" b="1" i="1" dirty="0" smtClean="0">
                <a:solidFill>
                  <a:schemeClr val="accent4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AND</a:t>
            </a:r>
            <a:r>
              <a:rPr lang="en-US" sz="1100" i="1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1100" b="1" i="1" dirty="0" smtClean="0">
                <a:solidFill>
                  <a:srgbClr val="7030A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count</a:t>
            </a:r>
            <a:r>
              <a:rPr lang="en-US" sz="1100" i="1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1100" b="1" i="1" dirty="0" smtClean="0">
                <a:solidFill>
                  <a:srgbClr val="7030A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is above zero</a:t>
            </a:r>
            <a:r>
              <a:rPr lang="en-US" sz="1100" i="1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!</a:t>
            </a:r>
            <a:br>
              <a:rPr lang="en-US" sz="1100" i="1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en-US" sz="1100" i="1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Else the count stays the same.</a:t>
            </a:r>
            <a:endParaRPr lang="en-US" sz="11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386125" y="4869678"/>
            <a:ext cx="6049981" cy="830997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rgbClr val="FF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200" b="1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Multiplexors: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Have inputs on the </a:t>
            </a:r>
            <a:r>
              <a:rPr lang="en-US" sz="1200" b="1" i="1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left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 single output on the </a:t>
            </a:r>
            <a:r>
              <a:rPr lang="en-US" sz="1200" b="1" i="1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right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MUX (decide) based on the </a:t>
            </a:r>
            <a:r>
              <a:rPr lang="en-US" sz="1200" i="1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Top or Bottom inputs.</a:t>
            </a:r>
            <a:endParaRPr lang="en-US" sz="1200" i="1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7255504" y="5493024"/>
            <a:ext cx="3054625" cy="516837"/>
          </a:xfrm>
          <a:prstGeom prst="rect">
            <a:avLst/>
          </a:prstGeom>
          <a:solidFill>
            <a:srgbClr val="8B8933">
              <a:alpha val="23922"/>
            </a:srgbClr>
          </a:solidFill>
          <a:ln>
            <a:solidFill>
              <a:srgbClr val="3B8AA3">
                <a:alpha val="7059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0" y="0"/>
            <a:ext cx="6815926" cy="3836504"/>
          </a:xfrm>
          <a:prstGeom prst="rect">
            <a:avLst/>
          </a:prstGeom>
          <a:noFill/>
          <a:ln w="57150"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3041375" y="397564"/>
            <a:ext cx="477078" cy="473163"/>
          </a:xfrm>
          <a:prstGeom prst="rect">
            <a:avLst/>
          </a:prstGeom>
          <a:noFill/>
          <a:ln w="28575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4174435" y="477078"/>
            <a:ext cx="477078" cy="473163"/>
          </a:xfrm>
          <a:prstGeom prst="rect">
            <a:avLst/>
          </a:prstGeom>
          <a:noFill/>
          <a:ln w="28575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6182140" y="563217"/>
            <a:ext cx="477078" cy="473163"/>
          </a:xfrm>
          <a:prstGeom prst="rect">
            <a:avLst/>
          </a:prstGeom>
          <a:noFill/>
          <a:ln w="28575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22" name="Ink 21"/>
              <p14:cNvContentPartPr/>
              <p14:nvPr/>
            </p14:nvContentPartPr>
            <p14:xfrm>
              <a:off x="78788" y="852965"/>
              <a:ext cx="34200" cy="16560"/>
            </p14:xfrm>
          </p:contentPart>
        </mc:Choice>
        <mc:Fallback>
          <p:pic>
            <p:nvPicPr>
              <p:cNvPr id="22" name="Ink 21"/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75548" y="849725"/>
                <a:ext cx="40680" cy="23040"/>
              </a:xfrm>
              <a:prstGeom prst="rect">
                <a:avLst/>
              </a:prstGeom>
            </p:spPr>
          </p:pic>
        </mc:Fallback>
      </mc:AlternateContent>
      <p:sp>
        <p:nvSpPr>
          <p:cNvPr id="54" name="Rectangle 53"/>
          <p:cNvSpPr/>
          <p:nvPr/>
        </p:nvSpPr>
        <p:spPr>
          <a:xfrm>
            <a:off x="7712703" y="5493024"/>
            <a:ext cx="2597426" cy="516837"/>
          </a:xfrm>
          <a:prstGeom prst="rect">
            <a:avLst/>
          </a:prstGeom>
          <a:noFill/>
          <a:ln w="28575">
            <a:solidFill>
              <a:schemeClr val="accent6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61" name="Ink 60"/>
              <p14:cNvContentPartPr/>
              <p14:nvPr/>
            </p14:nvContentPartPr>
            <p14:xfrm flipV="1">
              <a:off x="531192" y="133932"/>
              <a:ext cx="6227417" cy="45719"/>
            </p14:xfrm>
          </p:contentPart>
        </mc:Choice>
        <mc:Fallback>
          <p:pic>
            <p:nvPicPr>
              <p:cNvPr id="61" name="Ink 60"/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 flipV="1">
                <a:off x="360" y="2027520"/>
                <a:ext cx="6227280" cy="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">
            <p14:nvContentPartPr>
              <p14:cNvPr id="62" name="Ink 61"/>
              <p14:cNvContentPartPr/>
              <p14:nvPr/>
            </p14:nvContentPartPr>
            <p14:xfrm rot="16200000" flipV="1">
              <a:off x="110648" y="506838"/>
              <a:ext cx="841090" cy="45719"/>
            </p14:xfrm>
          </p:contentPart>
        </mc:Choice>
        <mc:Fallback>
          <p:pic>
            <p:nvPicPr>
              <p:cNvPr id="62" name="Ink 61"/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 rot="16200000" flipV="1">
                <a:off x="360" y="2027520"/>
                <a:ext cx="840960" cy="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0">
            <p14:nvContentPartPr>
              <p14:cNvPr id="63" name="Ink 62"/>
              <p14:cNvContentPartPr/>
              <p14:nvPr/>
            </p14:nvContentPartPr>
            <p14:xfrm rot="16200000" flipV="1">
              <a:off x="6317028" y="506837"/>
              <a:ext cx="841090" cy="45719"/>
            </p14:xfrm>
          </p:contentPart>
        </mc:Choice>
        <mc:Fallback>
          <p:pic>
            <p:nvPicPr>
              <p:cNvPr id="63" name="Ink 62"/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 rot="16200000" flipV="1">
                <a:off x="360" y="2073600"/>
                <a:ext cx="840960" cy="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1">
            <p14:nvContentPartPr>
              <p14:cNvPr id="64" name="Ink 63"/>
              <p14:cNvContentPartPr/>
              <p14:nvPr/>
            </p14:nvContentPartPr>
            <p14:xfrm rot="16200000" flipV="1">
              <a:off x="2763713" y="1356133"/>
              <a:ext cx="1052057" cy="45719"/>
            </p14:xfrm>
          </p:contentPart>
        </mc:Choice>
        <mc:Fallback>
          <p:pic>
            <p:nvPicPr>
              <p:cNvPr id="64" name="Ink 63"/>
              <p:cNvPicPr/>
              <p:nvPr/>
            </p:nvPicPr>
            <p:blipFill>
              <a:blip r:embed="rId12"/>
              <a:stretch>
                <a:fillRect/>
              </a:stretch>
            </p:blipFill>
            <p:spPr>
              <a:xfrm rot="16200000" flipV="1">
                <a:off x="360" y="2073600"/>
                <a:ext cx="1051920" cy="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3">
            <p14:nvContentPartPr>
              <p14:cNvPr id="67" name="Ink 66"/>
              <p14:cNvContentPartPr/>
              <p14:nvPr/>
            </p14:nvContentPartPr>
            <p14:xfrm flipV="1">
              <a:off x="4621650" y="754078"/>
              <a:ext cx="1626750" cy="45719"/>
            </p14:xfrm>
          </p:contentPart>
        </mc:Choice>
        <mc:Fallback>
          <p:pic>
            <p:nvPicPr>
              <p:cNvPr id="67" name="Ink 66"/>
              <p:cNvPicPr/>
              <p:nvPr/>
            </p:nvPicPr>
            <p:blipFill>
              <a:blip r:embed="rId14"/>
              <a:stretch>
                <a:fillRect/>
              </a:stretch>
            </p:blipFill>
            <p:spPr>
              <a:xfrm flipV="1">
                <a:off x="360" y="2027520"/>
                <a:ext cx="1626840" cy="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5">
            <p14:nvContentPartPr>
              <p14:cNvPr id="30" name="Ink 29"/>
              <p14:cNvContentPartPr/>
              <p14:nvPr/>
            </p14:nvContentPartPr>
            <p14:xfrm flipV="1">
              <a:off x="2246243" y="1914704"/>
              <a:ext cx="1020639" cy="45719"/>
            </p14:xfrm>
          </p:contentPart>
        </mc:Choice>
        <mc:Fallback>
          <p:pic>
            <p:nvPicPr>
              <p:cNvPr id="30" name="Ink 29"/>
              <p:cNvPicPr/>
              <p:nvPr/>
            </p:nvPicPr>
            <p:blipFill>
              <a:blip r:embed="rId16"/>
              <a:stretch>
                <a:fillRect/>
              </a:stretch>
            </p:blipFill>
            <p:spPr>
              <a:xfrm flipV="1">
                <a:off x="360" y="2073600"/>
                <a:ext cx="1020600" cy="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7">
            <p14:nvContentPartPr>
              <p14:cNvPr id="32" name="Ink 31"/>
              <p14:cNvContentPartPr/>
              <p14:nvPr/>
            </p14:nvContentPartPr>
            <p14:xfrm rot="16200000" flipV="1">
              <a:off x="1977659" y="2236519"/>
              <a:ext cx="689346" cy="45719"/>
            </p14:xfrm>
          </p:contentPart>
        </mc:Choice>
        <mc:Fallback>
          <p:pic>
            <p:nvPicPr>
              <p:cNvPr id="32" name="Ink 31"/>
              <p:cNvPicPr/>
              <p:nvPr/>
            </p:nvPicPr>
            <p:blipFill>
              <a:blip r:embed="rId18"/>
              <a:stretch>
                <a:fillRect/>
              </a:stretch>
            </p:blipFill>
            <p:spPr>
              <a:xfrm rot="16200000" flipV="1">
                <a:off x="360" y="2073600"/>
                <a:ext cx="689400" cy="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9">
            <p14:nvContentPartPr>
              <p14:cNvPr id="21" name="Ink 20"/>
              <p14:cNvContentPartPr/>
              <p14:nvPr/>
            </p14:nvContentPartPr>
            <p14:xfrm>
              <a:off x="1797788" y="1551725"/>
              <a:ext cx="1143993" cy="649713"/>
            </p14:xfrm>
          </p:contentPart>
        </mc:Choice>
        <mc:Fallback>
          <p:pic>
            <p:nvPicPr>
              <p:cNvPr id="21" name="Ink 20"/>
              <p:cNvPicPr/>
              <p:nvPr/>
            </p:nvPicPr>
            <p:blipFill>
              <a:blip r:embed="rId20"/>
              <a:stretch>
                <a:fillRect/>
              </a:stretch>
            </p:blipFill>
            <p:spPr>
              <a:xfrm>
                <a:off x="1781229" y="1535887"/>
                <a:ext cx="1178550" cy="682109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1">
            <p14:nvContentPartPr>
              <p14:cNvPr id="25" name="Ink 24"/>
              <p14:cNvContentPartPr/>
              <p14:nvPr/>
            </p14:nvContentPartPr>
            <p14:xfrm>
              <a:off x="3515348" y="170045"/>
              <a:ext cx="2900880" cy="317880"/>
            </p14:xfrm>
          </p:contentPart>
        </mc:Choice>
        <mc:Fallback>
          <p:pic>
            <p:nvPicPr>
              <p:cNvPr id="25" name="Ink 24"/>
              <p:cNvPicPr/>
              <p:nvPr/>
            </p:nvPicPr>
            <p:blipFill>
              <a:blip r:embed="rId22"/>
              <a:stretch>
                <a:fillRect/>
              </a:stretch>
            </p:blipFill>
            <p:spPr>
              <a:xfrm>
                <a:off x="3497708" y="152765"/>
                <a:ext cx="2936160" cy="3528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81430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723</TotalTime>
  <Words>290</Words>
  <Application>Microsoft Office PowerPoint</Application>
  <PresentationFormat>Widescreen</PresentationFormat>
  <Paragraphs>57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Verdana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Walthzer</dc:creator>
  <cp:lastModifiedBy>Walthzer</cp:lastModifiedBy>
  <cp:revision>149</cp:revision>
  <dcterms:created xsi:type="dcterms:W3CDTF">2024-06-15T13:51:59Z</dcterms:created>
  <dcterms:modified xsi:type="dcterms:W3CDTF">2024-06-16T01:55:22Z</dcterms:modified>
</cp:coreProperties>
</file>